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8.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9.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10.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4"/>
    <p:sldMasterId id="2147483827" r:id="rId5"/>
    <p:sldMasterId id="2147483685" r:id="rId6"/>
    <p:sldMasterId id="2147483696" r:id="rId7"/>
    <p:sldMasterId id="2147483708" r:id="rId8"/>
    <p:sldMasterId id="2147483716" r:id="rId9"/>
    <p:sldMasterId id="2147483732" r:id="rId10"/>
    <p:sldMasterId id="2147483747" r:id="rId11"/>
    <p:sldMasterId id="2147483765" r:id="rId12"/>
    <p:sldMasterId id="2147483788" r:id="rId13"/>
    <p:sldMasterId id="2147483804" r:id="rId14"/>
  </p:sldMasterIdLst>
  <p:notesMasterIdLst>
    <p:notesMasterId r:id="rId37"/>
  </p:notesMasterIdLst>
  <p:sldIdLst>
    <p:sldId id="2145707520" r:id="rId15"/>
    <p:sldId id="2145707521" r:id="rId16"/>
    <p:sldId id="2145707522" r:id="rId17"/>
    <p:sldId id="2145707523" r:id="rId18"/>
    <p:sldId id="2145707524" r:id="rId19"/>
    <p:sldId id="2145707526" r:id="rId20"/>
    <p:sldId id="2145707527" r:id="rId21"/>
    <p:sldId id="2145707528" r:id="rId22"/>
    <p:sldId id="2145707529" r:id="rId23"/>
    <p:sldId id="2145707530" r:id="rId24"/>
    <p:sldId id="2145707531" r:id="rId25"/>
    <p:sldId id="2145707532" r:id="rId26"/>
    <p:sldId id="2145707533" r:id="rId27"/>
    <p:sldId id="2145707534" r:id="rId28"/>
    <p:sldId id="2145707535" r:id="rId29"/>
    <p:sldId id="2145707537" r:id="rId30"/>
    <p:sldId id="2145707538" r:id="rId31"/>
    <p:sldId id="2145707544" r:id="rId32"/>
    <p:sldId id="2145707545" r:id="rId33"/>
    <p:sldId id="2145707540" r:id="rId34"/>
    <p:sldId id="2145707543" r:id="rId35"/>
    <p:sldId id="214570745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FC66553-48E7-45A7-B774-0505AC80D33F}">
          <p14:sldIdLst>
            <p14:sldId id="2145707520"/>
            <p14:sldId id="2145707521"/>
            <p14:sldId id="2145707522"/>
            <p14:sldId id="2145707523"/>
            <p14:sldId id="2145707524"/>
            <p14:sldId id="2145707526"/>
            <p14:sldId id="2145707527"/>
            <p14:sldId id="2145707528"/>
            <p14:sldId id="2145707529"/>
            <p14:sldId id="2145707530"/>
            <p14:sldId id="2145707531"/>
            <p14:sldId id="2145707532"/>
            <p14:sldId id="2145707533"/>
            <p14:sldId id="2145707534"/>
            <p14:sldId id="2145707535"/>
            <p14:sldId id="2145707537"/>
            <p14:sldId id="2145707538"/>
            <p14:sldId id="2145707544"/>
            <p14:sldId id="2145707545"/>
            <p14:sldId id="2145707540"/>
            <p14:sldId id="2145707543"/>
            <p14:sldId id="214570745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46BCE03-D463-C9E7-DC8E-53763C182D15}" name="Allotey, Naa Adoley *" initials="ANA*" userId="S::NaaAdoley.Allotey@fda.gov::924a5a9b-0ec6-4b01-8b43-321b446db773" providerId="AD"/>
  <p188:author id="{2D3DF910-4DF2-CD02-0C37-E8156BA8299A}" name="Keshishi, Dro *" initials="KD*" userId="S::Dro.Keshishi@fda.gov::fdeb26cb-8782-438b-b24f-718321247d21" providerId="AD"/>
  <p188:author id="{9B512935-2B6A-0D5C-CC09-D83C4ECDA6C1}" name="Racz, Rebecca" initials="RR" userId="S::Rebecca.Racz@fda.gov::27c2f7c8-80bd-4959-ac0f-3bb0a1fc67af" providerId="AD"/>
  <p188:author id="{E290AF46-8125-3E54-B87B-6516AE970635}" name="Florian, Jeffry" initials="FJ" userId="S::florianj@fda.gov::71fbc5bc-4cc7-4010-b30e-bbe9f6a4a509" providerId="AD"/>
  <p188:author id="{A4F8E846-F715-0FE0-3728-14B9D31A3DCD}" name="Salcedo, Pablo" initials="SP" userId="S::pablo.salcedo@fda.gov::f6b14d6f-4f0c-4505-bfa8-5454a3aa430b" providerId="AD"/>
  <p188:author id="{A344E449-E74E-2A48-4341-5B212C2FD786}" name="Li, Zhihua" initials="LZ" userId="S::LIZHI@fda.gov::2f15d6f2-ddf1-4361-82d3-750eb4008ee3" providerId="AD"/>
  <p188:author id="{75C40752-B750-61A5-4A20-CC654B34BEAB}" name="Blandford, Julie *" initials="B*" userId="S::julie.blandford@fda.gov::7c5c4d29-75a3-4de9-94b0-50451d4496f0" providerId="AD"/>
  <p188:author id="{7A30405D-A5F6-404D-64DD-F69C464B2A0D}" name="Rouse, Rodney" initials="RR" userId="S::rouser@fda.gov::89bb649a-c004-4447-ae50-aacc7233b455" providerId="AD"/>
  <p188:author id="{5E0CEB62-7710-D5AD-E5D6-4CF4D1254489}" name="Racz, Rebecca" initials="RR" userId="S::rebecca.racz@fda.gov::27c2f7c8-80bd-4959-ac0f-3bb0a1fc67af" providerId="AD"/>
  <p188:author id="{13702471-5209-27BF-3A31-89D130AD78A2}" name="Bruckner, Dylan *" initials="BD*" userId="S::Dylan.Bruckner@fda.gov::aec1d7e0-a0c5-4e6d-a73a-8690375af596" providerId="AD"/>
  <p188:author id="{ACF8AA77-D76A-2203-AA66-6BB0729ABACB}" name="Sekut, Monica *" initials="SM*" userId="S::Monica.Sekut@fda.gov::03fab8f6-da7e-4f3c-b33b-690c387952bb" providerId="AD"/>
  <p188:author id="{AB6091A4-6816-027F-D8FC-5505F6EA217A}" name="Naskar, Shovan *" initials="N*" userId="S::shovan.naskar@fda.gov::2f32e16b-09bb-4cfc-8d94-0c0ba5eccc22" providerId="AD"/>
  <p188:author id="{17CED9AA-03B0-0F47-C344-EFE57E66B93B}" name="Shah, Aanchal *" initials="SA*" userId="S::Aanchal.Shah@fda.gov::cdbb6bf4-31b9-436a-a1cd-da900aa49cab" providerId="AD"/>
  <p188:author id="{9E2BD9B0-02CE-DC06-4D1C-6E0774F5867A}" name="Carucci, Isabella *" initials="IC" userId="S::Isabella.Carucci@fda.gov::f76993a0-246a-419a-8dbb-fbd22eb7d6e2" providerId="AD"/>
  <p188:author id="{9C64AEC6-AA89-728D-7C3E-709D1134CD5A}" name="Blandford, Julie *" initials="BJ*" userId="S::Julie.Blandford@fda.gov::7c5c4d29-75a3-4de9-94b0-50451d4496f0" providerId="AD"/>
  <p188:author id="{08ED47D2-E256-59D6-FB97-AEF246320E61}" name="Hart, Annabel *" initials="HA*" userId="S::Annabel.Hart@fda.gov::6b971f29-a9f2-4b41-a12d-e7f4b1b31821" providerId="AD"/>
  <p188:author id="{1952F5D2-9102-BE92-CA75-BEE8121E98C5}" name="Salcedo, Pablo" initials="PS" userId="S::Pablo.Salcedo@fda.gov::f6b14d6f-4f0c-4505-bfa8-5454a3aa430b" providerId="AD"/>
  <p188:author id="{062169E7-1829-54AB-378D-58C291A41E5D}" name="Prentice, Kristin *" initials="PK*" userId="S::Kristin.Prentice@fda.gov::88728924-5fc9-44a5-9ecb-4543466fdce5" providerId="AD"/>
  <p188:author id="{FDCFD8E7-A1E1-F2E4-853A-327F2A61ECC1}" name="Chaturbedi, Anik *" initials="CA*" userId="S::Anik.Chaturbedi@fda.gov::fa38d203-ad2a-4330-90c0-866368d386c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hoe, Moran *" initials="CM*" lastIdx="1" clrIdx="0">
    <p:extLst>
      <p:ext uri="{19B8F6BF-5375-455C-9EA6-DF929625EA0E}">
        <p15:presenceInfo xmlns:p15="http://schemas.microsoft.com/office/powerpoint/2012/main" userId="S-1-5-21-1078081533-606747145-839522115-400848" providerId="AD"/>
      </p:ext>
    </p:extLst>
  </p:cmAuthor>
  <p:cmAuthor id="2" name="Canals, Marcos" initials="CM" lastIdx="0" clrIdx="1">
    <p:extLst>
      <p:ext uri="{19B8F6BF-5375-455C-9EA6-DF929625EA0E}">
        <p15:presenceInfo xmlns:p15="http://schemas.microsoft.com/office/powerpoint/2012/main" userId="S::Marcos.Canals@fda.gov::fa774121-8c4f-460a-9946-5c57e68a1a46" providerId="AD"/>
      </p:ext>
    </p:extLst>
  </p:cmAuthor>
  <p:cmAuthor id="3" name="Selvam, Rajamani *" initials="SR*" lastIdx="7" clrIdx="2">
    <p:extLst>
      <p:ext uri="{19B8F6BF-5375-455C-9EA6-DF929625EA0E}">
        <p15:presenceInfo xmlns:p15="http://schemas.microsoft.com/office/powerpoint/2012/main" userId="S::Rajamani.Selvam@fda.gov::19d7a566-21d1-47f5-bfd5-ab21669b7239" providerId="AD"/>
      </p:ext>
    </p:extLst>
  </p:cmAuthor>
  <p:cmAuthor id="4" name="Florian, Jeffry" initials="JAF" lastIdx="7" clrIdx="3">
    <p:extLst>
      <p:ext uri="{19B8F6BF-5375-455C-9EA6-DF929625EA0E}">
        <p15:presenceInfo xmlns:p15="http://schemas.microsoft.com/office/powerpoint/2012/main" userId="Florian, Jeffry" providerId="None"/>
      </p:ext>
    </p:extLst>
  </p:cmAuthor>
  <p:cmAuthor id="5" name="Gershuny, Victoria" initials="GV" lastIdx="7" clrIdx="4">
    <p:extLst>
      <p:ext uri="{19B8F6BF-5375-455C-9EA6-DF929625EA0E}">
        <p15:presenceInfo xmlns:p15="http://schemas.microsoft.com/office/powerpoint/2012/main" userId="S::Victoria.Gershuny@fda.gov::5fd9eb2c-6d5e-4b79-bce5-452e04631b4b" providerId="AD"/>
      </p:ext>
    </p:extLst>
  </p:cmAuthor>
  <p:cmAuthor id="6" name="Ryan" initials="RB" lastIdx="6" clrIdx="5">
    <p:extLst>
      <p:ext uri="{19B8F6BF-5375-455C-9EA6-DF929625EA0E}">
        <p15:presenceInfo xmlns:p15="http://schemas.microsoft.com/office/powerpoint/2012/main" userId="Ryan" providerId="None"/>
      </p:ext>
    </p:extLst>
  </p:cmAuthor>
  <p:cmAuthor id="7" name="Stavitskaya, Lidiya" initials="SL" lastIdx="10" clrIdx="6">
    <p:extLst>
      <p:ext uri="{19B8F6BF-5375-455C-9EA6-DF929625EA0E}">
        <p15:presenceInfo xmlns:p15="http://schemas.microsoft.com/office/powerpoint/2012/main" userId="S::STAVITSKAYAL@fda.gov::8109b8d5-8671-4347-ae10-b92e355d23df" providerId="AD"/>
      </p:ext>
    </p:extLst>
  </p:cmAuthor>
  <p:cmAuthor id="8" name="Mahinthichaichan, Paween *" initials="MP*" lastIdx="3" clrIdx="7">
    <p:extLst>
      <p:ext uri="{19B8F6BF-5375-455C-9EA6-DF929625EA0E}">
        <p15:presenceInfo xmlns:p15="http://schemas.microsoft.com/office/powerpoint/2012/main" userId="S::Paw.Mahinthichaichan@fda.gov::b3e196da-7e2d-4fc4-b8e0-7051c8f344d3" providerId="AD"/>
      </p:ext>
    </p:extLst>
  </p:cmAuthor>
  <p:cmAuthor id="9" name="Wang, Celine *" initials="W*" lastIdx="10" clrIdx="8">
    <p:extLst>
      <p:ext uri="{19B8F6BF-5375-455C-9EA6-DF929625EA0E}">
        <p15:presenceInfo xmlns:p15="http://schemas.microsoft.com/office/powerpoint/2012/main" userId="S::celine.wang@fda.gov::c5b17f79-3fc5-4dae-bddc-ad4f5ab70d65" providerId="AD"/>
      </p:ext>
    </p:extLst>
  </p:cmAuthor>
  <p:cmAuthor id="10" name="Strauss, David" initials="SD" lastIdx="11" clrIdx="9">
    <p:extLst>
      <p:ext uri="{19B8F6BF-5375-455C-9EA6-DF929625EA0E}">
        <p15:presenceInfo xmlns:p15="http://schemas.microsoft.com/office/powerpoint/2012/main" userId="S::DYS@fda.gov::3c17b4e3-3cc6-4518-980e-a57ee49c85b2" providerId="AD"/>
      </p:ext>
    </p:extLst>
  </p:cmAuthor>
  <p:cmAuthor id="11" name="Sheikhy, Morasa *" initials="S*" lastIdx="3" clrIdx="10">
    <p:extLst>
      <p:ext uri="{19B8F6BF-5375-455C-9EA6-DF929625EA0E}">
        <p15:presenceInfo xmlns:p15="http://schemas.microsoft.com/office/powerpoint/2012/main" userId="S::morasa.sheikhy@fda.gov::db6647d2-329c-47cc-bc22-02f96c745be3" providerId="AD"/>
      </p:ext>
    </p:extLst>
  </p:cmAuthor>
  <p:cmAuthor id="12" name="Sullivan, Courtney *" initials="SC*" lastIdx="3" clrIdx="11">
    <p:extLst>
      <p:ext uri="{19B8F6BF-5375-455C-9EA6-DF929625EA0E}">
        <p15:presenceInfo xmlns:p15="http://schemas.microsoft.com/office/powerpoint/2012/main" userId="S::Courtney.Sullivan@fda.gov::ffeb16bd-0c7f-4498-a325-c5428a421219" providerId="AD"/>
      </p:ext>
    </p:extLst>
  </p:cmAuthor>
  <p:cmAuthor id="13" name="Prentice, Kristin *" initials="PK*" lastIdx="4" clrIdx="12">
    <p:extLst>
      <p:ext uri="{19B8F6BF-5375-455C-9EA6-DF929625EA0E}">
        <p15:presenceInfo xmlns:p15="http://schemas.microsoft.com/office/powerpoint/2012/main" userId="S::Kristin.Prentice@fda.gov::88728924-5fc9-44a5-9ecb-4543466fdce5" providerId="AD"/>
      </p:ext>
    </p:extLst>
  </p:cmAuthor>
  <p:cmAuthor id="14" name="Washam, Christine *" initials="W*" lastIdx="2" clrIdx="13">
    <p:extLst>
      <p:ext uri="{19B8F6BF-5375-455C-9EA6-DF929625EA0E}">
        <p15:presenceInfo xmlns:p15="http://schemas.microsoft.com/office/powerpoint/2012/main" userId="S::christine.washam@fda.gov::41a2c27f-0bb9-4a22-8864-7e341de53a4e" providerId="AD"/>
      </p:ext>
    </p:extLst>
  </p:cmAuthor>
  <p:cmAuthor id="15" name="Hart, Annabel *" initials="HA*" lastIdx="1" clrIdx="14">
    <p:extLst>
      <p:ext uri="{19B8F6BF-5375-455C-9EA6-DF929625EA0E}">
        <p15:presenceInfo xmlns:p15="http://schemas.microsoft.com/office/powerpoint/2012/main" userId="S::Annabel.Hart@fda.gov::6b971f29-a9f2-4b41-a12d-e7f4b1b318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2814A"/>
    <a:srgbClr val="4E79C7"/>
    <a:srgbClr val="006DA4"/>
    <a:srgbClr val="0091DA"/>
    <a:srgbClr val="006600"/>
    <a:srgbClr val="0000FF"/>
    <a:srgbClr val="0080C0"/>
    <a:srgbClr val="B0B0B0"/>
    <a:srgbClr val="007C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1DBD12-1A9B-413B-9C69-6646E49675E4}" v="2" dt="2025-06-30T15:26:24.049"/>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410" autoAdjust="0"/>
  </p:normalViewPr>
  <p:slideViewPr>
    <p:cSldViewPr snapToGrid="0">
      <p:cViewPr varScale="1">
        <p:scale>
          <a:sx n="72" d="100"/>
          <a:sy n="72" d="100"/>
        </p:scale>
        <p:origin x="3000" y="52"/>
      </p:cViewPr>
      <p:guideLst/>
    </p:cSldViewPr>
  </p:slideViewPr>
  <p:notesTextViewPr>
    <p:cViewPr>
      <p:scale>
        <a:sx n="133" d="100"/>
        <a:sy n="133"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presProps" Target="presProps.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notesMaster" Target="notesMasters/notesMaster1.xml"/><Relationship Id="rId40" Type="http://schemas.openxmlformats.org/officeDocument/2006/relationships/viewProps" Target="viewProps.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microsoft.com/office/2016/11/relationships/changesInfo" Target="changesInfos/changesInfo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commentAuthors" Target="commentAuthors.xml"/><Relationship Id="rId20" Type="http://schemas.openxmlformats.org/officeDocument/2006/relationships/slide" Target="slides/slide6.xml"/><Relationship Id="rId4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yed Hamed" userId="220999c3-e6ef-4426-a304-d27831ca2f92" providerId="ADAL" clId="{6C890F20-CABB-4408-89DC-BB397F982905}"/>
    <pc:docChg chg="undo redo custSel addSld delSld modSld modSection">
      <pc:chgData name="Seyed Hamed" userId="220999c3-e6ef-4426-a304-d27831ca2f92" providerId="ADAL" clId="{6C890F20-CABB-4408-89DC-BB397F982905}" dt="2025-01-29T14:53:09.856" v="3871" actId="1076"/>
      <pc:docMkLst>
        <pc:docMk/>
      </pc:docMkLst>
      <pc:sldChg chg="del">
        <pc:chgData name="Seyed Hamed" userId="220999c3-e6ef-4426-a304-d27831ca2f92" providerId="ADAL" clId="{6C890F20-CABB-4408-89DC-BB397F982905}" dt="2025-01-21T17:54:35.500" v="44" actId="47"/>
        <pc:sldMkLst>
          <pc:docMk/>
          <pc:sldMk cId="1098656196" sldId="257"/>
        </pc:sldMkLst>
      </pc:sldChg>
      <pc:sldChg chg="addSp modSp del mod">
        <pc:chgData name="Seyed Hamed" userId="220999c3-e6ef-4426-a304-d27831ca2f92" providerId="ADAL" clId="{6C890F20-CABB-4408-89DC-BB397F982905}" dt="2025-01-21T17:54:35.500" v="44" actId="47"/>
        <pc:sldMkLst>
          <pc:docMk/>
          <pc:sldMk cId="362473290" sldId="293"/>
        </pc:sldMkLst>
        <pc:spChg chg="add mod">
          <ac:chgData name="Seyed Hamed" userId="220999c3-e6ef-4426-a304-d27831ca2f92" providerId="ADAL" clId="{6C890F20-CABB-4408-89DC-BB397F982905}" dt="2025-01-21T17:52:01.422" v="6" actId="1076"/>
          <ac:spMkLst>
            <pc:docMk/>
            <pc:sldMk cId="362473290" sldId="293"/>
            <ac:spMk id="6" creationId="{5E5F4A7B-A10B-DF0A-06EA-A35958224845}"/>
          </ac:spMkLst>
        </pc:spChg>
      </pc:sldChg>
      <pc:sldChg chg="del">
        <pc:chgData name="Seyed Hamed" userId="220999c3-e6ef-4426-a304-d27831ca2f92" providerId="ADAL" clId="{6C890F20-CABB-4408-89DC-BB397F982905}" dt="2025-01-21T17:54:35.500" v="44" actId="47"/>
        <pc:sldMkLst>
          <pc:docMk/>
          <pc:sldMk cId="1554585584" sldId="865"/>
        </pc:sldMkLst>
      </pc:sldChg>
      <pc:sldChg chg="del">
        <pc:chgData name="Seyed Hamed" userId="220999c3-e6ef-4426-a304-d27831ca2f92" providerId="ADAL" clId="{6C890F20-CABB-4408-89DC-BB397F982905}" dt="2025-01-21T17:54:23.973" v="43" actId="47"/>
        <pc:sldMkLst>
          <pc:docMk/>
          <pc:sldMk cId="850570077" sldId="2145707370"/>
        </pc:sldMkLst>
      </pc:sldChg>
      <pc:sldChg chg="del">
        <pc:chgData name="Seyed Hamed" userId="220999c3-e6ef-4426-a304-d27831ca2f92" providerId="ADAL" clId="{6C890F20-CABB-4408-89DC-BB397F982905}" dt="2025-01-21T17:54:23.973" v="43" actId="47"/>
        <pc:sldMkLst>
          <pc:docMk/>
          <pc:sldMk cId="2379580575" sldId="2145707371"/>
        </pc:sldMkLst>
      </pc:sldChg>
      <pc:sldChg chg="del">
        <pc:chgData name="Seyed Hamed" userId="220999c3-e6ef-4426-a304-d27831ca2f92" providerId="ADAL" clId="{6C890F20-CABB-4408-89DC-BB397F982905}" dt="2025-01-21T17:54:23.973" v="43" actId="47"/>
        <pc:sldMkLst>
          <pc:docMk/>
          <pc:sldMk cId="1202328276" sldId="2145707394"/>
        </pc:sldMkLst>
      </pc:sldChg>
      <pc:sldChg chg="del">
        <pc:chgData name="Seyed Hamed" userId="220999c3-e6ef-4426-a304-d27831ca2f92" providerId="ADAL" clId="{6C890F20-CABB-4408-89DC-BB397F982905}" dt="2025-01-21T17:54:35.500" v="44" actId="47"/>
        <pc:sldMkLst>
          <pc:docMk/>
          <pc:sldMk cId="2910325999" sldId="2145707464"/>
        </pc:sldMkLst>
      </pc:sldChg>
      <pc:sldChg chg="del">
        <pc:chgData name="Seyed Hamed" userId="220999c3-e6ef-4426-a304-d27831ca2f92" providerId="ADAL" clId="{6C890F20-CABB-4408-89DC-BB397F982905}" dt="2025-01-21T17:54:35.500" v="44" actId="47"/>
        <pc:sldMkLst>
          <pc:docMk/>
          <pc:sldMk cId="2673221045" sldId="2145707466"/>
        </pc:sldMkLst>
      </pc:sldChg>
      <pc:sldChg chg="del">
        <pc:chgData name="Seyed Hamed" userId="220999c3-e6ef-4426-a304-d27831ca2f92" providerId="ADAL" clId="{6C890F20-CABB-4408-89DC-BB397F982905}" dt="2025-01-21T17:54:23.973" v="43" actId="47"/>
        <pc:sldMkLst>
          <pc:docMk/>
          <pc:sldMk cId="995355142" sldId="2145707475"/>
        </pc:sldMkLst>
      </pc:sldChg>
      <pc:sldChg chg="del">
        <pc:chgData name="Seyed Hamed" userId="220999c3-e6ef-4426-a304-d27831ca2f92" providerId="ADAL" clId="{6C890F20-CABB-4408-89DC-BB397F982905}" dt="2025-01-21T17:54:35.500" v="44" actId="47"/>
        <pc:sldMkLst>
          <pc:docMk/>
          <pc:sldMk cId="2771357859" sldId="2145707476"/>
        </pc:sldMkLst>
      </pc:sldChg>
      <pc:sldChg chg="add del">
        <pc:chgData name="Seyed Hamed" userId="220999c3-e6ef-4426-a304-d27831ca2f92" providerId="ADAL" clId="{6C890F20-CABB-4408-89DC-BB397F982905}" dt="2025-01-21T17:55:25.600" v="65" actId="47"/>
        <pc:sldMkLst>
          <pc:docMk/>
          <pc:sldMk cId="3540219840" sldId="2145707477"/>
        </pc:sldMkLst>
      </pc:sldChg>
      <pc:sldChg chg="del">
        <pc:chgData name="Seyed Hamed" userId="220999c3-e6ef-4426-a304-d27831ca2f92" providerId="ADAL" clId="{6C890F20-CABB-4408-89DC-BB397F982905}" dt="2025-01-21T17:54:35.500" v="44" actId="47"/>
        <pc:sldMkLst>
          <pc:docMk/>
          <pc:sldMk cId="3401550851" sldId="2145707500"/>
        </pc:sldMkLst>
      </pc:sldChg>
      <pc:sldChg chg="del">
        <pc:chgData name="Seyed Hamed" userId="220999c3-e6ef-4426-a304-d27831ca2f92" providerId="ADAL" clId="{6C890F20-CABB-4408-89DC-BB397F982905}" dt="2025-01-21T17:54:35.500" v="44" actId="47"/>
        <pc:sldMkLst>
          <pc:docMk/>
          <pc:sldMk cId="182535252" sldId="2145707502"/>
        </pc:sldMkLst>
      </pc:sldChg>
      <pc:sldChg chg="del">
        <pc:chgData name="Seyed Hamed" userId="220999c3-e6ef-4426-a304-d27831ca2f92" providerId="ADAL" clId="{6C890F20-CABB-4408-89DC-BB397F982905}" dt="2025-01-21T17:54:35.500" v="44" actId="47"/>
        <pc:sldMkLst>
          <pc:docMk/>
          <pc:sldMk cId="3488030789" sldId="2145707505"/>
        </pc:sldMkLst>
      </pc:sldChg>
      <pc:sldChg chg="del">
        <pc:chgData name="Seyed Hamed" userId="220999c3-e6ef-4426-a304-d27831ca2f92" providerId="ADAL" clId="{6C890F20-CABB-4408-89DC-BB397F982905}" dt="2025-01-21T17:54:35.500" v="44" actId="47"/>
        <pc:sldMkLst>
          <pc:docMk/>
          <pc:sldMk cId="977029468" sldId="2145707506"/>
        </pc:sldMkLst>
      </pc:sldChg>
      <pc:sldChg chg="del">
        <pc:chgData name="Seyed Hamed" userId="220999c3-e6ef-4426-a304-d27831ca2f92" providerId="ADAL" clId="{6C890F20-CABB-4408-89DC-BB397F982905}" dt="2025-01-21T17:54:35.500" v="44" actId="47"/>
        <pc:sldMkLst>
          <pc:docMk/>
          <pc:sldMk cId="3374217029" sldId="2145707508"/>
        </pc:sldMkLst>
      </pc:sldChg>
      <pc:sldChg chg="del">
        <pc:chgData name="Seyed Hamed" userId="220999c3-e6ef-4426-a304-d27831ca2f92" providerId="ADAL" clId="{6C890F20-CABB-4408-89DC-BB397F982905}" dt="2025-01-21T17:54:35.500" v="44" actId="47"/>
        <pc:sldMkLst>
          <pc:docMk/>
          <pc:sldMk cId="2243431810" sldId="2145707509"/>
        </pc:sldMkLst>
      </pc:sldChg>
      <pc:sldChg chg="del">
        <pc:chgData name="Seyed Hamed" userId="220999c3-e6ef-4426-a304-d27831ca2f92" providerId="ADAL" clId="{6C890F20-CABB-4408-89DC-BB397F982905}" dt="2025-01-21T17:54:35.500" v="44" actId="47"/>
        <pc:sldMkLst>
          <pc:docMk/>
          <pc:sldMk cId="2437400107" sldId="2145707511"/>
        </pc:sldMkLst>
      </pc:sldChg>
      <pc:sldChg chg="del">
        <pc:chgData name="Seyed Hamed" userId="220999c3-e6ef-4426-a304-d27831ca2f92" providerId="ADAL" clId="{6C890F20-CABB-4408-89DC-BB397F982905}" dt="2025-01-21T17:54:35.500" v="44" actId="47"/>
        <pc:sldMkLst>
          <pc:docMk/>
          <pc:sldMk cId="1900355016" sldId="2145707513"/>
        </pc:sldMkLst>
      </pc:sldChg>
      <pc:sldChg chg="del">
        <pc:chgData name="Seyed Hamed" userId="220999c3-e6ef-4426-a304-d27831ca2f92" providerId="ADAL" clId="{6C890F20-CABB-4408-89DC-BB397F982905}" dt="2025-01-21T17:54:35.500" v="44" actId="47"/>
        <pc:sldMkLst>
          <pc:docMk/>
          <pc:sldMk cId="3976821010" sldId="2145707514"/>
        </pc:sldMkLst>
      </pc:sldChg>
      <pc:sldChg chg="del">
        <pc:chgData name="Seyed Hamed" userId="220999c3-e6ef-4426-a304-d27831ca2f92" providerId="ADAL" clId="{6C890F20-CABB-4408-89DC-BB397F982905}" dt="2025-01-21T17:54:35.500" v="44" actId="47"/>
        <pc:sldMkLst>
          <pc:docMk/>
          <pc:sldMk cId="4161562553" sldId="2145707515"/>
        </pc:sldMkLst>
      </pc:sldChg>
      <pc:sldChg chg="del">
        <pc:chgData name="Seyed Hamed" userId="220999c3-e6ef-4426-a304-d27831ca2f92" providerId="ADAL" clId="{6C890F20-CABB-4408-89DC-BB397F982905}" dt="2025-01-21T17:54:35.500" v="44" actId="47"/>
        <pc:sldMkLst>
          <pc:docMk/>
          <pc:sldMk cId="2221023685" sldId="2145707516"/>
        </pc:sldMkLst>
      </pc:sldChg>
      <pc:sldChg chg="del">
        <pc:chgData name="Seyed Hamed" userId="220999c3-e6ef-4426-a304-d27831ca2f92" providerId="ADAL" clId="{6C890F20-CABB-4408-89DC-BB397F982905}" dt="2025-01-21T17:54:35.500" v="44" actId="47"/>
        <pc:sldMkLst>
          <pc:docMk/>
          <pc:sldMk cId="2674973258" sldId="2145707517"/>
        </pc:sldMkLst>
      </pc:sldChg>
      <pc:sldChg chg="del">
        <pc:chgData name="Seyed Hamed" userId="220999c3-e6ef-4426-a304-d27831ca2f92" providerId="ADAL" clId="{6C890F20-CABB-4408-89DC-BB397F982905}" dt="2025-01-21T17:54:35.500" v="44" actId="47"/>
        <pc:sldMkLst>
          <pc:docMk/>
          <pc:sldMk cId="2911372090" sldId="2145707518"/>
        </pc:sldMkLst>
      </pc:sldChg>
      <pc:sldChg chg="del">
        <pc:chgData name="Seyed Hamed" userId="220999c3-e6ef-4426-a304-d27831ca2f92" providerId="ADAL" clId="{6C890F20-CABB-4408-89DC-BB397F982905}" dt="2025-01-21T17:54:35.500" v="44" actId="47"/>
        <pc:sldMkLst>
          <pc:docMk/>
          <pc:sldMk cId="3049684969" sldId="2145707519"/>
        </pc:sldMkLst>
      </pc:sldChg>
      <pc:sldChg chg="addSp delSp modSp add mod modNotesTx">
        <pc:chgData name="Seyed Hamed" userId="220999c3-e6ef-4426-a304-d27831ca2f92" providerId="ADAL" clId="{6C890F20-CABB-4408-89DC-BB397F982905}" dt="2025-01-23T14:05:44.517" v="3823" actId="27636"/>
        <pc:sldMkLst>
          <pc:docMk/>
          <pc:sldMk cId="2915234080" sldId="2145707520"/>
        </pc:sldMkLst>
        <pc:spChg chg="del">
          <ac:chgData name="Seyed Hamed" userId="220999c3-e6ef-4426-a304-d27831ca2f92" providerId="ADAL" clId="{6C890F20-CABB-4408-89DC-BB397F982905}" dt="2025-01-21T17:52:47.418" v="17" actId="478"/>
          <ac:spMkLst>
            <pc:docMk/>
            <pc:sldMk cId="2915234080" sldId="2145707520"/>
            <ac:spMk id="2" creationId="{45D79C95-1713-4646-BDD7-79E3F514B3B4}"/>
          </ac:spMkLst>
        </pc:spChg>
        <pc:spChg chg="del">
          <ac:chgData name="Seyed Hamed" userId="220999c3-e6ef-4426-a304-d27831ca2f92" providerId="ADAL" clId="{6C890F20-CABB-4408-89DC-BB397F982905}" dt="2025-01-21T17:54:02.069" v="40" actId="478"/>
          <ac:spMkLst>
            <pc:docMk/>
            <pc:sldMk cId="2915234080" sldId="2145707520"/>
            <ac:spMk id="3" creationId="{F0201657-48F6-4CC3-8E26-1764DE938A82}"/>
          </ac:spMkLst>
        </pc:spChg>
        <pc:spChg chg="del">
          <ac:chgData name="Seyed Hamed" userId="220999c3-e6ef-4426-a304-d27831ca2f92" providerId="ADAL" clId="{6C890F20-CABB-4408-89DC-BB397F982905}" dt="2025-01-21T17:52:47.418" v="17" actId="478"/>
          <ac:spMkLst>
            <pc:docMk/>
            <pc:sldMk cId="2915234080" sldId="2145707520"/>
            <ac:spMk id="4" creationId="{31BA7ED2-3762-4DCC-A73D-B05ECB04AB29}"/>
          </ac:spMkLst>
        </pc:spChg>
        <pc:spChg chg="mod">
          <ac:chgData name="Seyed Hamed" userId="220999c3-e6ef-4426-a304-d27831ca2f92" providerId="ADAL" clId="{6C890F20-CABB-4408-89DC-BB397F982905}" dt="2025-01-21T17:52:42.598" v="16" actId="1076"/>
          <ac:spMkLst>
            <pc:docMk/>
            <pc:sldMk cId="2915234080" sldId="2145707520"/>
            <ac:spMk id="6" creationId="{5E5F4A7B-A10B-DF0A-06EA-A35958224845}"/>
          </ac:spMkLst>
        </pc:spChg>
        <pc:spChg chg="add del mod">
          <ac:chgData name="Seyed Hamed" userId="220999c3-e6ef-4426-a304-d27831ca2f92" providerId="ADAL" clId="{6C890F20-CABB-4408-89DC-BB397F982905}" dt="2025-01-21T17:52:56.187" v="19" actId="478"/>
          <ac:spMkLst>
            <pc:docMk/>
            <pc:sldMk cId="2915234080" sldId="2145707520"/>
            <ac:spMk id="7" creationId="{4D95B3E7-5003-418A-5A83-F9D664E7A49A}"/>
          </ac:spMkLst>
        </pc:spChg>
        <pc:spChg chg="add del mod">
          <ac:chgData name="Seyed Hamed" userId="220999c3-e6ef-4426-a304-d27831ca2f92" providerId="ADAL" clId="{6C890F20-CABB-4408-89DC-BB397F982905}" dt="2025-01-21T17:52:55.040" v="18" actId="478"/>
          <ac:spMkLst>
            <pc:docMk/>
            <pc:sldMk cId="2915234080" sldId="2145707520"/>
            <ac:spMk id="9" creationId="{42B7EFAB-EDF8-1F47-EA9E-D086404C2892}"/>
          </ac:spMkLst>
        </pc:spChg>
        <pc:spChg chg="add mod">
          <ac:chgData name="Seyed Hamed" userId="220999c3-e6ef-4426-a304-d27831ca2f92" providerId="ADAL" clId="{6C890F20-CABB-4408-89DC-BB397F982905}" dt="2025-01-23T14:05:44.517" v="3823" actId="27636"/>
          <ac:spMkLst>
            <pc:docMk/>
            <pc:sldMk cId="2915234080" sldId="2145707520"/>
            <ac:spMk id="10" creationId="{482CA2B7-6287-1090-02C1-493F18180F2B}"/>
          </ac:spMkLst>
        </pc:spChg>
        <pc:spChg chg="add del mod">
          <ac:chgData name="Seyed Hamed" userId="220999c3-e6ef-4426-a304-d27831ca2f92" providerId="ADAL" clId="{6C890F20-CABB-4408-89DC-BB397F982905}" dt="2025-01-21T17:54:03.712" v="41" actId="478"/>
          <ac:spMkLst>
            <pc:docMk/>
            <pc:sldMk cId="2915234080" sldId="2145707520"/>
            <ac:spMk id="12" creationId="{E062BE80-702E-7454-760F-E5DEDA3570E8}"/>
          </ac:spMkLst>
        </pc:spChg>
      </pc:sldChg>
      <pc:sldChg chg="addSp delSp modSp add mod">
        <pc:chgData name="Seyed Hamed" userId="220999c3-e6ef-4426-a304-d27831ca2f92" providerId="ADAL" clId="{6C890F20-CABB-4408-89DC-BB397F982905}" dt="2025-01-21T17:56:08.047" v="73" actId="1076"/>
        <pc:sldMkLst>
          <pc:docMk/>
          <pc:sldMk cId="1932232169" sldId="2145707521"/>
        </pc:sldMkLst>
        <pc:spChg chg="mod">
          <ac:chgData name="Seyed Hamed" userId="220999c3-e6ef-4426-a304-d27831ca2f92" providerId="ADAL" clId="{6C890F20-CABB-4408-89DC-BB397F982905}" dt="2025-01-21T17:56:08.047" v="73" actId="1076"/>
          <ac:spMkLst>
            <pc:docMk/>
            <pc:sldMk cId="1932232169" sldId="2145707521"/>
            <ac:spMk id="2" creationId="{580AC94E-E989-C643-3BED-670B4CAB23FF}"/>
          </ac:spMkLst>
        </pc:spChg>
        <pc:spChg chg="add del">
          <ac:chgData name="Seyed Hamed" userId="220999c3-e6ef-4426-a304-d27831ca2f92" providerId="ADAL" clId="{6C890F20-CABB-4408-89DC-BB397F982905}" dt="2025-01-21T17:55:38.435" v="66" actId="478"/>
          <ac:spMkLst>
            <pc:docMk/>
            <pc:sldMk cId="1932232169" sldId="2145707521"/>
            <ac:spMk id="3" creationId="{1FD8DC6B-B28B-C001-FE75-009D7F3508FE}"/>
          </ac:spMkLst>
        </pc:spChg>
        <pc:spChg chg="add mod">
          <ac:chgData name="Seyed Hamed" userId="220999c3-e6ef-4426-a304-d27831ca2f92" providerId="ADAL" clId="{6C890F20-CABB-4408-89DC-BB397F982905}" dt="2025-01-21T17:55:19.492" v="62"/>
          <ac:spMkLst>
            <pc:docMk/>
            <pc:sldMk cId="1932232169" sldId="2145707521"/>
            <ac:spMk id="4" creationId="{F36AEACF-8896-1B06-F5A4-CEE1CECB7EE2}"/>
          </ac:spMkLst>
        </pc:spChg>
        <pc:spChg chg="add mod">
          <ac:chgData name="Seyed Hamed" userId="220999c3-e6ef-4426-a304-d27831ca2f92" providerId="ADAL" clId="{6C890F20-CABB-4408-89DC-BB397F982905}" dt="2025-01-21T17:55:53.901" v="71" actId="1076"/>
          <ac:spMkLst>
            <pc:docMk/>
            <pc:sldMk cId="1932232169" sldId="2145707521"/>
            <ac:spMk id="5" creationId="{C593D9C5-150D-9408-6466-6AC5226EFCF6}"/>
          </ac:spMkLst>
        </pc:spChg>
      </pc:sldChg>
      <pc:sldChg chg="addSp delSp modSp add mod modAnim modNotesTx">
        <pc:chgData name="Seyed Hamed" userId="220999c3-e6ef-4426-a304-d27831ca2f92" providerId="ADAL" clId="{6C890F20-CABB-4408-89DC-BB397F982905}" dt="2025-01-23T12:10:01.077" v="3411" actId="20577"/>
        <pc:sldMkLst>
          <pc:docMk/>
          <pc:sldMk cId="3657062377" sldId="2145707522"/>
        </pc:sldMkLst>
        <pc:spChg chg="mod">
          <ac:chgData name="Seyed Hamed" userId="220999c3-e6ef-4426-a304-d27831ca2f92" providerId="ADAL" clId="{6C890F20-CABB-4408-89DC-BB397F982905}" dt="2025-01-21T18:13:52.912" v="329" actId="20577"/>
          <ac:spMkLst>
            <pc:docMk/>
            <pc:sldMk cId="3657062377" sldId="2145707522"/>
            <ac:spMk id="2" creationId="{580AC94E-E989-C643-3BED-670B4CAB23FF}"/>
          </ac:spMkLst>
        </pc:spChg>
        <pc:spChg chg="add del mod">
          <ac:chgData name="Seyed Hamed" userId="220999c3-e6ef-4426-a304-d27831ca2f92" providerId="ADAL" clId="{6C890F20-CABB-4408-89DC-BB397F982905}" dt="2025-01-21T17:56:48.931" v="82" actId="478"/>
          <ac:spMkLst>
            <pc:docMk/>
            <pc:sldMk cId="3657062377" sldId="2145707522"/>
            <ac:spMk id="4" creationId="{BCA86679-3269-0FAE-2937-62D1B00EF114}"/>
          </ac:spMkLst>
        </pc:spChg>
        <pc:spChg chg="del">
          <ac:chgData name="Seyed Hamed" userId="220999c3-e6ef-4426-a304-d27831ca2f92" providerId="ADAL" clId="{6C890F20-CABB-4408-89DC-BB397F982905}" dt="2025-01-21T17:56:46.346" v="81" actId="478"/>
          <ac:spMkLst>
            <pc:docMk/>
            <pc:sldMk cId="3657062377" sldId="2145707522"/>
            <ac:spMk id="5" creationId="{C593D9C5-150D-9408-6466-6AC5226EFCF6}"/>
          </ac:spMkLst>
        </pc:spChg>
        <pc:spChg chg="add mod">
          <ac:chgData name="Seyed Hamed" userId="220999c3-e6ef-4426-a304-d27831ca2f92" providerId="ADAL" clId="{6C890F20-CABB-4408-89DC-BB397F982905}" dt="2025-01-21T18:05:13.294" v="107"/>
          <ac:spMkLst>
            <pc:docMk/>
            <pc:sldMk cId="3657062377" sldId="2145707522"/>
            <ac:spMk id="7" creationId="{454CDDA6-8F12-907B-75EC-8753E7D726CC}"/>
          </ac:spMkLst>
        </pc:spChg>
        <pc:spChg chg="add mod">
          <ac:chgData name="Seyed Hamed" userId="220999c3-e6ef-4426-a304-d27831ca2f92" providerId="ADAL" clId="{6C890F20-CABB-4408-89DC-BB397F982905}" dt="2025-01-21T18:05:13.294" v="107"/>
          <ac:spMkLst>
            <pc:docMk/>
            <pc:sldMk cId="3657062377" sldId="2145707522"/>
            <ac:spMk id="11" creationId="{2572F4C2-9345-DF0F-3ADF-3D28F8E5698C}"/>
          </ac:spMkLst>
        </pc:spChg>
        <pc:spChg chg="add mod">
          <ac:chgData name="Seyed Hamed" userId="220999c3-e6ef-4426-a304-d27831ca2f92" providerId="ADAL" clId="{6C890F20-CABB-4408-89DC-BB397F982905}" dt="2025-01-21T18:05:13.294" v="107"/>
          <ac:spMkLst>
            <pc:docMk/>
            <pc:sldMk cId="3657062377" sldId="2145707522"/>
            <ac:spMk id="12" creationId="{E346F2D4-45E6-3C87-CA11-DDA1C862893A}"/>
          </ac:spMkLst>
        </pc:spChg>
        <pc:spChg chg="add mod">
          <ac:chgData name="Seyed Hamed" userId="220999c3-e6ef-4426-a304-d27831ca2f92" providerId="ADAL" clId="{6C890F20-CABB-4408-89DC-BB397F982905}" dt="2025-01-21T18:05:13.294" v="107"/>
          <ac:spMkLst>
            <pc:docMk/>
            <pc:sldMk cId="3657062377" sldId="2145707522"/>
            <ac:spMk id="13" creationId="{38338A71-597B-9728-B26C-34A2646E4075}"/>
          </ac:spMkLst>
        </pc:spChg>
        <pc:spChg chg="add mod">
          <ac:chgData name="Seyed Hamed" userId="220999c3-e6ef-4426-a304-d27831ca2f92" providerId="ADAL" clId="{6C890F20-CABB-4408-89DC-BB397F982905}" dt="2025-01-21T18:05:13.294" v="107"/>
          <ac:spMkLst>
            <pc:docMk/>
            <pc:sldMk cId="3657062377" sldId="2145707522"/>
            <ac:spMk id="14" creationId="{904764D2-3245-69F2-BAAF-08C86A4387B8}"/>
          </ac:spMkLst>
        </pc:spChg>
        <pc:spChg chg="add mod">
          <ac:chgData name="Seyed Hamed" userId="220999c3-e6ef-4426-a304-d27831ca2f92" providerId="ADAL" clId="{6C890F20-CABB-4408-89DC-BB397F982905}" dt="2025-01-21T18:05:13.294" v="107"/>
          <ac:spMkLst>
            <pc:docMk/>
            <pc:sldMk cId="3657062377" sldId="2145707522"/>
            <ac:spMk id="15" creationId="{5CEE6B04-FDBD-0381-363E-C1A80DB137D0}"/>
          </ac:spMkLst>
        </pc:spChg>
        <pc:spChg chg="add mod">
          <ac:chgData name="Seyed Hamed" userId="220999c3-e6ef-4426-a304-d27831ca2f92" providerId="ADAL" clId="{6C890F20-CABB-4408-89DC-BB397F982905}" dt="2025-01-21T18:05:13.294" v="107"/>
          <ac:spMkLst>
            <pc:docMk/>
            <pc:sldMk cId="3657062377" sldId="2145707522"/>
            <ac:spMk id="16" creationId="{3C54F8E6-69BF-5317-F922-9EB80B109663}"/>
          </ac:spMkLst>
        </pc:spChg>
        <pc:spChg chg="mod">
          <ac:chgData name="Seyed Hamed" userId="220999c3-e6ef-4426-a304-d27831ca2f92" providerId="ADAL" clId="{6C890F20-CABB-4408-89DC-BB397F982905}" dt="2025-01-21T18:05:13.294" v="107"/>
          <ac:spMkLst>
            <pc:docMk/>
            <pc:sldMk cId="3657062377" sldId="2145707522"/>
            <ac:spMk id="18" creationId="{D869D71E-652B-87D7-354D-D695704EC1E3}"/>
          </ac:spMkLst>
        </pc:spChg>
        <pc:spChg chg="mod">
          <ac:chgData name="Seyed Hamed" userId="220999c3-e6ef-4426-a304-d27831ca2f92" providerId="ADAL" clId="{6C890F20-CABB-4408-89DC-BB397F982905}" dt="2025-01-21T18:05:13.294" v="107"/>
          <ac:spMkLst>
            <pc:docMk/>
            <pc:sldMk cId="3657062377" sldId="2145707522"/>
            <ac:spMk id="19" creationId="{AF97E64D-BDB6-18AD-F66E-A6BF3371AA55}"/>
          </ac:spMkLst>
        </pc:spChg>
        <pc:spChg chg="add mod">
          <ac:chgData name="Seyed Hamed" userId="220999c3-e6ef-4426-a304-d27831ca2f92" providerId="ADAL" clId="{6C890F20-CABB-4408-89DC-BB397F982905}" dt="2025-01-21T18:05:13.294" v="107"/>
          <ac:spMkLst>
            <pc:docMk/>
            <pc:sldMk cId="3657062377" sldId="2145707522"/>
            <ac:spMk id="20" creationId="{12872BA1-E141-0717-EBC0-07B050FB7548}"/>
          </ac:spMkLst>
        </pc:spChg>
        <pc:spChg chg="add mod">
          <ac:chgData name="Seyed Hamed" userId="220999c3-e6ef-4426-a304-d27831ca2f92" providerId="ADAL" clId="{6C890F20-CABB-4408-89DC-BB397F982905}" dt="2025-01-21T18:05:13.294" v="107"/>
          <ac:spMkLst>
            <pc:docMk/>
            <pc:sldMk cId="3657062377" sldId="2145707522"/>
            <ac:spMk id="21" creationId="{EA8124B3-7C3C-53E8-5D24-B516C8673264}"/>
          </ac:spMkLst>
        </pc:spChg>
        <pc:spChg chg="mod">
          <ac:chgData name="Seyed Hamed" userId="220999c3-e6ef-4426-a304-d27831ca2f92" providerId="ADAL" clId="{6C890F20-CABB-4408-89DC-BB397F982905}" dt="2025-01-21T18:05:13.294" v="107"/>
          <ac:spMkLst>
            <pc:docMk/>
            <pc:sldMk cId="3657062377" sldId="2145707522"/>
            <ac:spMk id="25" creationId="{8A1A9407-577F-DBB1-4813-E101DA7363CC}"/>
          </ac:spMkLst>
        </pc:spChg>
        <pc:spChg chg="add mod">
          <ac:chgData name="Seyed Hamed" userId="220999c3-e6ef-4426-a304-d27831ca2f92" providerId="ADAL" clId="{6C890F20-CABB-4408-89DC-BB397F982905}" dt="2025-01-21T18:05:13.294" v="107"/>
          <ac:spMkLst>
            <pc:docMk/>
            <pc:sldMk cId="3657062377" sldId="2145707522"/>
            <ac:spMk id="26" creationId="{67669B43-9181-0EB8-F41E-7D2CBCA1E24D}"/>
          </ac:spMkLst>
        </pc:spChg>
        <pc:spChg chg="add mod">
          <ac:chgData name="Seyed Hamed" userId="220999c3-e6ef-4426-a304-d27831ca2f92" providerId="ADAL" clId="{6C890F20-CABB-4408-89DC-BB397F982905}" dt="2025-01-21T18:05:13.294" v="107"/>
          <ac:spMkLst>
            <pc:docMk/>
            <pc:sldMk cId="3657062377" sldId="2145707522"/>
            <ac:spMk id="27" creationId="{E266B80F-B81A-35DD-97FE-56A2F46F9D6B}"/>
          </ac:spMkLst>
        </pc:spChg>
        <pc:spChg chg="add mod">
          <ac:chgData name="Seyed Hamed" userId="220999c3-e6ef-4426-a304-d27831ca2f92" providerId="ADAL" clId="{6C890F20-CABB-4408-89DC-BB397F982905}" dt="2025-01-21T18:06:36.924" v="123" actId="1076"/>
          <ac:spMkLst>
            <pc:docMk/>
            <pc:sldMk cId="3657062377" sldId="2145707522"/>
            <ac:spMk id="29" creationId="{5EF32B51-FD82-2DAB-1413-F770C09C4897}"/>
          </ac:spMkLst>
        </pc:spChg>
        <pc:spChg chg="add mod">
          <ac:chgData name="Seyed Hamed" userId="220999c3-e6ef-4426-a304-d27831ca2f92" providerId="ADAL" clId="{6C890F20-CABB-4408-89DC-BB397F982905}" dt="2025-01-21T18:06:30.010" v="121" actId="1076"/>
          <ac:spMkLst>
            <pc:docMk/>
            <pc:sldMk cId="3657062377" sldId="2145707522"/>
            <ac:spMk id="33" creationId="{6576381E-05A9-FCB3-CFF4-DACF29B7F2E9}"/>
          </ac:spMkLst>
        </pc:spChg>
        <pc:spChg chg="mod">
          <ac:chgData name="Seyed Hamed" userId="220999c3-e6ef-4426-a304-d27831ca2f92" providerId="ADAL" clId="{6C890F20-CABB-4408-89DC-BB397F982905}" dt="2025-01-21T18:05:51.308" v="116" actId="1076"/>
          <ac:spMkLst>
            <pc:docMk/>
            <pc:sldMk cId="3657062377" sldId="2145707522"/>
            <ac:spMk id="37" creationId="{7C8EDDF2-3698-ECE3-EAE4-915F1C52C070}"/>
          </ac:spMkLst>
        </pc:spChg>
        <pc:spChg chg="add mod">
          <ac:chgData name="Seyed Hamed" userId="220999c3-e6ef-4426-a304-d27831ca2f92" providerId="ADAL" clId="{6C890F20-CABB-4408-89DC-BB397F982905}" dt="2025-01-21T18:06:26.045" v="120" actId="1076"/>
          <ac:spMkLst>
            <pc:docMk/>
            <pc:sldMk cId="3657062377" sldId="2145707522"/>
            <ac:spMk id="38" creationId="{95CF90B1-D123-2B90-DE67-B575C16E295C}"/>
          </ac:spMkLst>
        </pc:spChg>
        <pc:spChg chg="add mod">
          <ac:chgData name="Seyed Hamed" userId="220999c3-e6ef-4426-a304-d27831ca2f92" providerId="ADAL" clId="{6C890F20-CABB-4408-89DC-BB397F982905}" dt="2025-01-21T18:06:26.045" v="120" actId="1076"/>
          <ac:spMkLst>
            <pc:docMk/>
            <pc:sldMk cId="3657062377" sldId="2145707522"/>
            <ac:spMk id="39" creationId="{17C64462-BBB0-E189-1DA5-45B7456A1184}"/>
          </ac:spMkLst>
        </pc:spChg>
        <pc:spChg chg="add mod">
          <ac:chgData name="Seyed Hamed" userId="220999c3-e6ef-4426-a304-d27831ca2f92" providerId="ADAL" clId="{6C890F20-CABB-4408-89DC-BB397F982905}" dt="2025-01-21T18:06:26.045" v="120" actId="1076"/>
          <ac:spMkLst>
            <pc:docMk/>
            <pc:sldMk cId="3657062377" sldId="2145707522"/>
            <ac:spMk id="40" creationId="{065A1D9D-4766-7095-C908-87B6108390D5}"/>
          </ac:spMkLst>
        </pc:spChg>
        <pc:spChg chg="add mod">
          <ac:chgData name="Seyed Hamed" userId="220999c3-e6ef-4426-a304-d27831ca2f92" providerId="ADAL" clId="{6C890F20-CABB-4408-89DC-BB397F982905}" dt="2025-01-21T18:06:26.045" v="120" actId="1076"/>
          <ac:spMkLst>
            <pc:docMk/>
            <pc:sldMk cId="3657062377" sldId="2145707522"/>
            <ac:spMk id="41" creationId="{F9A4E980-1A9B-409A-7A93-B525C05ED372}"/>
          </ac:spMkLst>
        </pc:spChg>
        <pc:spChg chg="mod">
          <ac:chgData name="Seyed Hamed" userId="220999c3-e6ef-4426-a304-d27831ca2f92" providerId="ADAL" clId="{6C890F20-CABB-4408-89DC-BB397F982905}" dt="2025-01-21T18:06:05.567" v="117"/>
          <ac:spMkLst>
            <pc:docMk/>
            <pc:sldMk cId="3657062377" sldId="2145707522"/>
            <ac:spMk id="43" creationId="{6E04D653-02BB-9396-71BE-C49FBB267BD7}"/>
          </ac:spMkLst>
        </pc:spChg>
        <pc:spChg chg="mod">
          <ac:chgData name="Seyed Hamed" userId="220999c3-e6ef-4426-a304-d27831ca2f92" providerId="ADAL" clId="{6C890F20-CABB-4408-89DC-BB397F982905}" dt="2025-01-21T18:06:05.567" v="117"/>
          <ac:spMkLst>
            <pc:docMk/>
            <pc:sldMk cId="3657062377" sldId="2145707522"/>
            <ac:spMk id="44" creationId="{7C280E2F-74AA-B822-C641-18789139D8B9}"/>
          </ac:spMkLst>
        </pc:spChg>
        <pc:spChg chg="add mod">
          <ac:chgData name="Seyed Hamed" userId="220999c3-e6ef-4426-a304-d27831ca2f92" providerId="ADAL" clId="{6C890F20-CABB-4408-89DC-BB397F982905}" dt="2025-01-21T18:06:26.045" v="120" actId="1076"/>
          <ac:spMkLst>
            <pc:docMk/>
            <pc:sldMk cId="3657062377" sldId="2145707522"/>
            <ac:spMk id="45" creationId="{5E84792A-869A-F308-2F84-EFE9C6141AB1}"/>
          </ac:spMkLst>
        </pc:spChg>
        <pc:spChg chg="add mod">
          <ac:chgData name="Seyed Hamed" userId="220999c3-e6ef-4426-a304-d27831ca2f92" providerId="ADAL" clId="{6C890F20-CABB-4408-89DC-BB397F982905}" dt="2025-01-21T18:06:26.045" v="120" actId="1076"/>
          <ac:spMkLst>
            <pc:docMk/>
            <pc:sldMk cId="3657062377" sldId="2145707522"/>
            <ac:spMk id="46" creationId="{E09319B3-6554-65F3-F7F5-9FDDEF21DC15}"/>
          </ac:spMkLst>
        </pc:spChg>
        <pc:spChg chg="add mod">
          <ac:chgData name="Seyed Hamed" userId="220999c3-e6ef-4426-a304-d27831ca2f92" providerId="ADAL" clId="{6C890F20-CABB-4408-89DC-BB397F982905}" dt="2025-01-21T18:06:26.045" v="120" actId="1076"/>
          <ac:spMkLst>
            <pc:docMk/>
            <pc:sldMk cId="3657062377" sldId="2145707522"/>
            <ac:spMk id="47" creationId="{CED8E623-6257-0412-3704-4EE50438B449}"/>
          </ac:spMkLst>
        </pc:spChg>
        <pc:spChg chg="add mod">
          <ac:chgData name="Seyed Hamed" userId="220999c3-e6ef-4426-a304-d27831ca2f92" providerId="ADAL" clId="{6C890F20-CABB-4408-89DC-BB397F982905}" dt="2025-01-21T18:06:26.045" v="120" actId="1076"/>
          <ac:spMkLst>
            <pc:docMk/>
            <pc:sldMk cId="3657062377" sldId="2145707522"/>
            <ac:spMk id="48" creationId="{7B5ADA4C-0957-36E1-CF20-2B6103FE0575}"/>
          </ac:spMkLst>
        </pc:spChg>
        <pc:spChg chg="add mod">
          <ac:chgData name="Seyed Hamed" userId="220999c3-e6ef-4426-a304-d27831ca2f92" providerId="ADAL" clId="{6C890F20-CABB-4408-89DC-BB397F982905}" dt="2025-01-21T18:06:46.316" v="125" actId="1076"/>
          <ac:spMkLst>
            <pc:docMk/>
            <pc:sldMk cId="3657062377" sldId="2145707522"/>
            <ac:spMk id="49" creationId="{7DC06748-899D-0973-2601-15294788DF19}"/>
          </ac:spMkLst>
        </pc:spChg>
        <pc:grpChg chg="add mod">
          <ac:chgData name="Seyed Hamed" userId="220999c3-e6ef-4426-a304-d27831ca2f92" providerId="ADAL" clId="{6C890F20-CABB-4408-89DC-BB397F982905}" dt="2025-01-21T18:05:13.294" v="107"/>
          <ac:grpSpMkLst>
            <pc:docMk/>
            <pc:sldMk cId="3657062377" sldId="2145707522"/>
            <ac:grpSpMk id="8" creationId="{E88A4B1F-F90C-68AF-2F56-53C803EAEFBB}"/>
          </ac:grpSpMkLst>
        </pc:grpChg>
        <pc:grpChg chg="add mod">
          <ac:chgData name="Seyed Hamed" userId="220999c3-e6ef-4426-a304-d27831ca2f92" providerId="ADAL" clId="{6C890F20-CABB-4408-89DC-BB397F982905}" dt="2025-01-21T18:05:13.294" v="107"/>
          <ac:grpSpMkLst>
            <pc:docMk/>
            <pc:sldMk cId="3657062377" sldId="2145707522"/>
            <ac:grpSpMk id="17" creationId="{B9216E43-673E-C42E-3A35-7C292A99B02D}"/>
          </ac:grpSpMkLst>
        </pc:grpChg>
        <pc:grpChg chg="add mod">
          <ac:chgData name="Seyed Hamed" userId="220999c3-e6ef-4426-a304-d27831ca2f92" providerId="ADAL" clId="{6C890F20-CABB-4408-89DC-BB397F982905}" dt="2025-01-21T18:05:13.294" v="107"/>
          <ac:grpSpMkLst>
            <pc:docMk/>
            <pc:sldMk cId="3657062377" sldId="2145707522"/>
            <ac:grpSpMk id="22" creationId="{79696701-931F-7858-0C68-4EF546881D39}"/>
          </ac:grpSpMkLst>
        </pc:grpChg>
        <pc:grpChg chg="add del mod">
          <ac:chgData name="Seyed Hamed" userId="220999c3-e6ef-4426-a304-d27831ca2f92" providerId="ADAL" clId="{6C890F20-CABB-4408-89DC-BB397F982905}" dt="2025-01-21T18:05:15.408" v="108" actId="478"/>
          <ac:grpSpMkLst>
            <pc:docMk/>
            <pc:sldMk cId="3657062377" sldId="2145707522"/>
            <ac:grpSpMk id="28" creationId="{43D2B2D7-3AF4-4B2F-9462-24284A5DEA9E}"/>
          </ac:grpSpMkLst>
        </pc:grpChg>
        <pc:grpChg chg="add mod">
          <ac:chgData name="Seyed Hamed" userId="220999c3-e6ef-4426-a304-d27831ca2f92" providerId="ADAL" clId="{6C890F20-CABB-4408-89DC-BB397F982905}" dt="2025-01-21T18:06:32.045" v="122" actId="1076"/>
          <ac:grpSpMkLst>
            <pc:docMk/>
            <pc:sldMk cId="3657062377" sldId="2145707522"/>
            <ac:grpSpMk id="30" creationId="{96AB4D77-2453-8FA5-C71A-695D1C093060}"/>
          </ac:grpSpMkLst>
        </pc:grpChg>
        <pc:grpChg chg="add mod">
          <ac:chgData name="Seyed Hamed" userId="220999c3-e6ef-4426-a304-d27831ca2f92" providerId="ADAL" clId="{6C890F20-CABB-4408-89DC-BB397F982905}" dt="2025-01-21T18:05:51.308" v="116" actId="1076"/>
          <ac:grpSpMkLst>
            <pc:docMk/>
            <pc:sldMk cId="3657062377" sldId="2145707522"/>
            <ac:grpSpMk id="34" creationId="{03B36E5D-47E1-28D6-E72C-7BFBE95FF486}"/>
          </ac:grpSpMkLst>
        </pc:grpChg>
        <pc:grpChg chg="add mod">
          <ac:chgData name="Seyed Hamed" userId="220999c3-e6ef-4426-a304-d27831ca2f92" providerId="ADAL" clId="{6C890F20-CABB-4408-89DC-BB397F982905}" dt="2025-01-21T18:06:26.045" v="120" actId="1076"/>
          <ac:grpSpMkLst>
            <pc:docMk/>
            <pc:sldMk cId="3657062377" sldId="2145707522"/>
            <ac:grpSpMk id="42" creationId="{B44E8C53-3E18-ED96-150A-89C8E4FECA3C}"/>
          </ac:grpSpMkLst>
        </pc:grpChg>
        <pc:picChg chg="add del mod">
          <ac:chgData name="Seyed Hamed" userId="220999c3-e6ef-4426-a304-d27831ca2f92" providerId="ADAL" clId="{6C890F20-CABB-4408-89DC-BB397F982905}" dt="2025-01-21T17:57:27.404" v="91" actId="478"/>
          <ac:picMkLst>
            <pc:docMk/>
            <pc:sldMk cId="3657062377" sldId="2145707522"/>
            <ac:picMk id="6" creationId="{CC5749A0-EA3B-E137-BE27-6534B51B24AB}"/>
          </ac:picMkLst>
        </pc:picChg>
        <pc:picChg chg="mod">
          <ac:chgData name="Seyed Hamed" userId="220999c3-e6ef-4426-a304-d27831ca2f92" providerId="ADAL" clId="{6C890F20-CABB-4408-89DC-BB397F982905}" dt="2025-01-21T18:05:13.294" v="107"/>
          <ac:picMkLst>
            <pc:docMk/>
            <pc:sldMk cId="3657062377" sldId="2145707522"/>
            <ac:picMk id="9" creationId="{1DCDEE8C-2CAD-74E0-7983-B782D1AEE10D}"/>
          </ac:picMkLst>
        </pc:picChg>
        <pc:picChg chg="mod">
          <ac:chgData name="Seyed Hamed" userId="220999c3-e6ef-4426-a304-d27831ca2f92" providerId="ADAL" clId="{6C890F20-CABB-4408-89DC-BB397F982905}" dt="2025-01-21T18:05:13.294" v="107"/>
          <ac:picMkLst>
            <pc:docMk/>
            <pc:sldMk cId="3657062377" sldId="2145707522"/>
            <ac:picMk id="10" creationId="{6B87FDA4-060F-E309-B4BF-8B4D621A1EC3}"/>
          </ac:picMkLst>
        </pc:picChg>
        <pc:picChg chg="mod">
          <ac:chgData name="Seyed Hamed" userId="220999c3-e6ef-4426-a304-d27831ca2f92" providerId="ADAL" clId="{6C890F20-CABB-4408-89DC-BB397F982905}" dt="2025-01-21T18:05:13.294" v="107"/>
          <ac:picMkLst>
            <pc:docMk/>
            <pc:sldMk cId="3657062377" sldId="2145707522"/>
            <ac:picMk id="23" creationId="{DD54718B-8415-5CC6-7BCA-DCD77F3799A6}"/>
          </ac:picMkLst>
        </pc:picChg>
        <pc:picChg chg="mod">
          <ac:chgData name="Seyed Hamed" userId="220999c3-e6ef-4426-a304-d27831ca2f92" providerId="ADAL" clId="{6C890F20-CABB-4408-89DC-BB397F982905}" dt="2025-01-21T18:05:13.294" v="107"/>
          <ac:picMkLst>
            <pc:docMk/>
            <pc:sldMk cId="3657062377" sldId="2145707522"/>
            <ac:picMk id="24" creationId="{897D7C27-10C9-82BA-372D-6C6D5332F1CF}"/>
          </ac:picMkLst>
        </pc:picChg>
        <pc:picChg chg="mod">
          <ac:chgData name="Seyed Hamed" userId="220999c3-e6ef-4426-a304-d27831ca2f92" providerId="ADAL" clId="{6C890F20-CABB-4408-89DC-BB397F982905}" dt="2025-01-21T18:06:32.045" v="122" actId="1076"/>
          <ac:picMkLst>
            <pc:docMk/>
            <pc:sldMk cId="3657062377" sldId="2145707522"/>
            <ac:picMk id="31" creationId="{A834EB93-2E17-4EEA-5C25-7D46FBB2F71A}"/>
          </ac:picMkLst>
        </pc:picChg>
        <pc:picChg chg="mod">
          <ac:chgData name="Seyed Hamed" userId="220999c3-e6ef-4426-a304-d27831ca2f92" providerId="ADAL" clId="{6C890F20-CABB-4408-89DC-BB397F982905}" dt="2025-01-21T18:06:32.045" v="122" actId="1076"/>
          <ac:picMkLst>
            <pc:docMk/>
            <pc:sldMk cId="3657062377" sldId="2145707522"/>
            <ac:picMk id="32" creationId="{E8ED61ED-BAB2-AA91-0101-1FC74D0A1552}"/>
          </ac:picMkLst>
        </pc:picChg>
        <pc:picChg chg="mod">
          <ac:chgData name="Seyed Hamed" userId="220999c3-e6ef-4426-a304-d27831ca2f92" providerId="ADAL" clId="{6C890F20-CABB-4408-89DC-BB397F982905}" dt="2025-01-21T18:05:51.308" v="116" actId="1076"/>
          <ac:picMkLst>
            <pc:docMk/>
            <pc:sldMk cId="3657062377" sldId="2145707522"/>
            <ac:picMk id="35" creationId="{53D67C3B-D1AC-EC38-0C21-2C395AFA3266}"/>
          </ac:picMkLst>
        </pc:picChg>
        <pc:picChg chg="mod">
          <ac:chgData name="Seyed Hamed" userId="220999c3-e6ef-4426-a304-d27831ca2f92" providerId="ADAL" clId="{6C890F20-CABB-4408-89DC-BB397F982905}" dt="2025-01-21T18:05:51.308" v="116" actId="1076"/>
          <ac:picMkLst>
            <pc:docMk/>
            <pc:sldMk cId="3657062377" sldId="2145707522"/>
            <ac:picMk id="36" creationId="{03855733-E0C8-E25F-B69B-03AC08F95953}"/>
          </ac:picMkLst>
        </pc:picChg>
      </pc:sldChg>
      <pc:sldChg chg="addSp delSp modSp add mod modAnim modNotesTx">
        <pc:chgData name="Seyed Hamed" userId="220999c3-e6ef-4426-a304-d27831ca2f92" providerId="ADAL" clId="{6C890F20-CABB-4408-89DC-BB397F982905}" dt="2025-01-23T12:12:36.423" v="3438" actId="20577"/>
        <pc:sldMkLst>
          <pc:docMk/>
          <pc:sldMk cId="3774210408" sldId="2145707523"/>
        </pc:sldMkLst>
        <pc:spChg chg="del">
          <ac:chgData name="Seyed Hamed" userId="220999c3-e6ef-4426-a304-d27831ca2f92" providerId="ADAL" clId="{6C890F20-CABB-4408-89DC-BB397F982905}" dt="2025-01-21T18:08:00.158" v="140" actId="478"/>
          <ac:spMkLst>
            <pc:docMk/>
            <pc:sldMk cId="3774210408" sldId="2145707523"/>
            <ac:spMk id="2" creationId="{580AC94E-E989-C643-3BED-670B4CAB23FF}"/>
          </ac:spMkLst>
        </pc:spChg>
        <pc:spChg chg="add mod">
          <ac:chgData name="Seyed Hamed" userId="220999c3-e6ef-4426-a304-d27831ca2f92" providerId="ADAL" clId="{6C890F20-CABB-4408-89DC-BB397F982905}" dt="2025-01-21T18:13:31.090" v="325" actId="20577"/>
          <ac:spMkLst>
            <pc:docMk/>
            <pc:sldMk cId="3774210408" sldId="2145707523"/>
            <ac:spMk id="3" creationId="{810403FE-AD3C-B6BB-DF1E-BA83BAC279ED}"/>
          </ac:spMkLst>
        </pc:spChg>
        <pc:spChg chg="del">
          <ac:chgData name="Seyed Hamed" userId="220999c3-e6ef-4426-a304-d27831ca2f92" providerId="ADAL" clId="{6C890F20-CABB-4408-89DC-BB397F982905}" dt="2025-01-21T18:08:00.158" v="140" actId="478"/>
          <ac:spMkLst>
            <pc:docMk/>
            <pc:sldMk cId="3774210408" sldId="2145707523"/>
            <ac:spMk id="5" creationId="{C593D9C5-150D-9408-6466-6AC5226EFCF6}"/>
          </ac:spMkLst>
        </pc:spChg>
        <pc:spChg chg="add del mod">
          <ac:chgData name="Seyed Hamed" userId="220999c3-e6ef-4426-a304-d27831ca2f92" providerId="ADAL" clId="{6C890F20-CABB-4408-89DC-BB397F982905}" dt="2025-01-21T18:08:07.196" v="142" actId="478"/>
          <ac:spMkLst>
            <pc:docMk/>
            <pc:sldMk cId="3774210408" sldId="2145707523"/>
            <ac:spMk id="6" creationId="{1D5583A7-8868-B90F-9E92-0C9258AFD2D4}"/>
          </ac:spMkLst>
        </pc:spChg>
        <pc:spChg chg="add del mod">
          <ac:chgData name="Seyed Hamed" userId="220999c3-e6ef-4426-a304-d27831ca2f92" providerId="ADAL" clId="{6C890F20-CABB-4408-89DC-BB397F982905}" dt="2025-01-21T18:08:06.365" v="141" actId="478"/>
          <ac:spMkLst>
            <pc:docMk/>
            <pc:sldMk cId="3774210408" sldId="2145707523"/>
            <ac:spMk id="8" creationId="{93ADA507-D2BD-567D-9641-2089CEFF6ADF}"/>
          </ac:spMkLst>
        </pc:spChg>
        <pc:spChg chg="add mod">
          <ac:chgData name="Seyed Hamed" userId="220999c3-e6ef-4426-a304-d27831ca2f92" providerId="ADAL" clId="{6C890F20-CABB-4408-89DC-BB397F982905}" dt="2025-01-21T18:08:14.685" v="144" actId="1076"/>
          <ac:spMkLst>
            <pc:docMk/>
            <pc:sldMk cId="3774210408" sldId="2145707523"/>
            <ac:spMk id="9" creationId="{24B5CFFA-DB2C-4B9B-878C-618D74BD0FEC}"/>
          </ac:spMkLst>
        </pc:spChg>
        <pc:spChg chg="add mod">
          <ac:chgData name="Seyed Hamed" userId="220999c3-e6ef-4426-a304-d27831ca2f92" providerId="ADAL" clId="{6C890F20-CABB-4408-89DC-BB397F982905}" dt="2025-01-21T18:09:09.771" v="189" actId="1037"/>
          <ac:spMkLst>
            <pc:docMk/>
            <pc:sldMk cId="3774210408" sldId="2145707523"/>
            <ac:spMk id="10" creationId="{9B5A8CCF-48D5-90F5-89D5-0A08200E7CC3}"/>
          </ac:spMkLst>
        </pc:spChg>
        <pc:spChg chg="add mod">
          <ac:chgData name="Seyed Hamed" userId="220999c3-e6ef-4426-a304-d27831ca2f92" providerId="ADAL" clId="{6C890F20-CABB-4408-89DC-BB397F982905}" dt="2025-01-21T18:09:09.771" v="189" actId="1037"/>
          <ac:spMkLst>
            <pc:docMk/>
            <pc:sldMk cId="3774210408" sldId="2145707523"/>
            <ac:spMk id="11" creationId="{237727D8-1823-278E-210F-33B07EB7CD76}"/>
          </ac:spMkLst>
        </pc:spChg>
        <pc:spChg chg="add mod">
          <ac:chgData name="Seyed Hamed" userId="220999c3-e6ef-4426-a304-d27831ca2f92" providerId="ADAL" clId="{6C890F20-CABB-4408-89DC-BB397F982905}" dt="2025-01-21T18:09:09.771" v="189" actId="1037"/>
          <ac:spMkLst>
            <pc:docMk/>
            <pc:sldMk cId="3774210408" sldId="2145707523"/>
            <ac:spMk id="12" creationId="{BB419996-FE75-A815-D087-AE750EA67D5E}"/>
          </ac:spMkLst>
        </pc:spChg>
        <pc:spChg chg="add mod">
          <ac:chgData name="Seyed Hamed" userId="220999c3-e6ef-4426-a304-d27831ca2f92" providerId="ADAL" clId="{6C890F20-CABB-4408-89DC-BB397F982905}" dt="2025-01-21T18:09:09.771" v="189" actId="1037"/>
          <ac:spMkLst>
            <pc:docMk/>
            <pc:sldMk cId="3774210408" sldId="2145707523"/>
            <ac:spMk id="14" creationId="{5B4BF6A1-A3D8-4026-AF56-0DB68EE872E6}"/>
          </ac:spMkLst>
        </pc:spChg>
        <pc:spChg chg="add mod">
          <ac:chgData name="Seyed Hamed" userId="220999c3-e6ef-4426-a304-d27831ca2f92" providerId="ADAL" clId="{6C890F20-CABB-4408-89DC-BB397F982905}" dt="2025-01-21T18:09:09.771" v="189" actId="1037"/>
          <ac:spMkLst>
            <pc:docMk/>
            <pc:sldMk cId="3774210408" sldId="2145707523"/>
            <ac:spMk id="15" creationId="{C2CCDDF7-BE12-5B60-F2E5-4F7EE592C790}"/>
          </ac:spMkLst>
        </pc:spChg>
        <pc:spChg chg="add mod">
          <ac:chgData name="Seyed Hamed" userId="220999c3-e6ef-4426-a304-d27831ca2f92" providerId="ADAL" clId="{6C890F20-CABB-4408-89DC-BB397F982905}" dt="2025-01-21T18:09:09.771" v="189" actId="1037"/>
          <ac:spMkLst>
            <pc:docMk/>
            <pc:sldMk cId="3774210408" sldId="2145707523"/>
            <ac:spMk id="17" creationId="{5011E9BD-34B9-564A-0C8F-E9525AB0976D}"/>
          </ac:spMkLst>
        </pc:spChg>
        <pc:spChg chg="add mod">
          <ac:chgData name="Seyed Hamed" userId="220999c3-e6ef-4426-a304-d27831ca2f92" providerId="ADAL" clId="{6C890F20-CABB-4408-89DC-BB397F982905}" dt="2025-01-21T18:09:09.771" v="189" actId="1037"/>
          <ac:spMkLst>
            <pc:docMk/>
            <pc:sldMk cId="3774210408" sldId="2145707523"/>
            <ac:spMk id="18" creationId="{1DF6367F-24D4-C5B6-B148-DAC44124CF88}"/>
          </ac:spMkLst>
        </pc:spChg>
        <pc:spChg chg="add mod">
          <ac:chgData name="Seyed Hamed" userId="220999c3-e6ef-4426-a304-d27831ca2f92" providerId="ADAL" clId="{6C890F20-CABB-4408-89DC-BB397F982905}" dt="2025-01-21T18:09:09.771" v="189" actId="1037"/>
          <ac:spMkLst>
            <pc:docMk/>
            <pc:sldMk cId="3774210408" sldId="2145707523"/>
            <ac:spMk id="19" creationId="{962020AF-AD52-A81C-3882-D3EE34C81F80}"/>
          </ac:spMkLst>
        </pc:spChg>
        <pc:spChg chg="add mod">
          <ac:chgData name="Seyed Hamed" userId="220999c3-e6ef-4426-a304-d27831ca2f92" providerId="ADAL" clId="{6C890F20-CABB-4408-89DC-BB397F982905}" dt="2025-01-21T18:09:09.771" v="189" actId="1037"/>
          <ac:spMkLst>
            <pc:docMk/>
            <pc:sldMk cId="3774210408" sldId="2145707523"/>
            <ac:spMk id="20" creationId="{2DC01E7D-A5F3-CF34-32A9-EF774B8800EB}"/>
          </ac:spMkLst>
        </pc:spChg>
        <pc:spChg chg="add mod">
          <ac:chgData name="Seyed Hamed" userId="220999c3-e6ef-4426-a304-d27831ca2f92" providerId="ADAL" clId="{6C890F20-CABB-4408-89DC-BB397F982905}" dt="2025-01-21T18:09:09.771" v="189" actId="1037"/>
          <ac:spMkLst>
            <pc:docMk/>
            <pc:sldMk cId="3774210408" sldId="2145707523"/>
            <ac:spMk id="21" creationId="{92EA9D91-AB64-BB31-BEA6-DE3EEF3D51B0}"/>
          </ac:spMkLst>
        </pc:spChg>
        <pc:spChg chg="add mod">
          <ac:chgData name="Seyed Hamed" userId="220999c3-e6ef-4426-a304-d27831ca2f92" providerId="ADAL" clId="{6C890F20-CABB-4408-89DC-BB397F982905}" dt="2025-01-21T18:09:09.771" v="189" actId="1037"/>
          <ac:spMkLst>
            <pc:docMk/>
            <pc:sldMk cId="3774210408" sldId="2145707523"/>
            <ac:spMk id="22" creationId="{510BE454-7980-B3F7-737A-DC7B99711A66}"/>
          </ac:spMkLst>
        </pc:spChg>
        <pc:spChg chg="add mod">
          <ac:chgData name="Seyed Hamed" userId="220999c3-e6ef-4426-a304-d27831ca2f92" providerId="ADAL" clId="{6C890F20-CABB-4408-89DC-BB397F982905}" dt="2025-01-21T18:09:09.771" v="189" actId="1037"/>
          <ac:spMkLst>
            <pc:docMk/>
            <pc:sldMk cId="3774210408" sldId="2145707523"/>
            <ac:spMk id="23" creationId="{C3595996-D169-F45B-9999-09E11E0B7E40}"/>
          </ac:spMkLst>
        </pc:spChg>
        <pc:spChg chg="add mod">
          <ac:chgData name="Seyed Hamed" userId="220999c3-e6ef-4426-a304-d27831ca2f92" providerId="ADAL" clId="{6C890F20-CABB-4408-89DC-BB397F982905}" dt="2025-01-21T18:09:09.771" v="189" actId="1037"/>
          <ac:spMkLst>
            <pc:docMk/>
            <pc:sldMk cId="3774210408" sldId="2145707523"/>
            <ac:spMk id="25" creationId="{971FE579-2880-741B-6DCB-C65D2C30916A}"/>
          </ac:spMkLst>
        </pc:spChg>
        <pc:spChg chg="add mod">
          <ac:chgData name="Seyed Hamed" userId="220999c3-e6ef-4426-a304-d27831ca2f92" providerId="ADAL" clId="{6C890F20-CABB-4408-89DC-BB397F982905}" dt="2025-01-21T18:09:09.771" v="189" actId="1037"/>
          <ac:spMkLst>
            <pc:docMk/>
            <pc:sldMk cId="3774210408" sldId="2145707523"/>
            <ac:spMk id="26" creationId="{3C6B43BA-B0F5-5B6F-D715-79712A4041E1}"/>
          </ac:spMkLst>
        </pc:spChg>
        <pc:spChg chg="add mod">
          <ac:chgData name="Seyed Hamed" userId="220999c3-e6ef-4426-a304-d27831ca2f92" providerId="ADAL" clId="{6C890F20-CABB-4408-89DC-BB397F982905}" dt="2025-01-21T18:09:09.771" v="189" actId="1037"/>
          <ac:spMkLst>
            <pc:docMk/>
            <pc:sldMk cId="3774210408" sldId="2145707523"/>
            <ac:spMk id="27" creationId="{732420E8-78E4-BD03-C82E-38B242CA82CA}"/>
          </ac:spMkLst>
        </pc:spChg>
        <pc:spChg chg="add mod">
          <ac:chgData name="Seyed Hamed" userId="220999c3-e6ef-4426-a304-d27831ca2f92" providerId="ADAL" clId="{6C890F20-CABB-4408-89DC-BB397F982905}" dt="2025-01-21T18:09:09.771" v="189" actId="1037"/>
          <ac:spMkLst>
            <pc:docMk/>
            <pc:sldMk cId="3774210408" sldId="2145707523"/>
            <ac:spMk id="28" creationId="{6E39E2A4-BD38-74A9-4638-383E9E864772}"/>
          </ac:spMkLst>
        </pc:spChg>
        <pc:spChg chg="add mod">
          <ac:chgData name="Seyed Hamed" userId="220999c3-e6ef-4426-a304-d27831ca2f92" providerId="ADAL" clId="{6C890F20-CABB-4408-89DC-BB397F982905}" dt="2025-01-21T18:09:09.771" v="189" actId="1037"/>
          <ac:spMkLst>
            <pc:docMk/>
            <pc:sldMk cId="3774210408" sldId="2145707523"/>
            <ac:spMk id="30" creationId="{DCC0C5C2-7D36-93BA-AF0A-52DBCB45B58D}"/>
          </ac:spMkLst>
        </pc:spChg>
        <pc:spChg chg="add mod">
          <ac:chgData name="Seyed Hamed" userId="220999c3-e6ef-4426-a304-d27831ca2f92" providerId="ADAL" clId="{6C890F20-CABB-4408-89DC-BB397F982905}" dt="2025-01-21T18:09:09.771" v="189" actId="1037"/>
          <ac:spMkLst>
            <pc:docMk/>
            <pc:sldMk cId="3774210408" sldId="2145707523"/>
            <ac:spMk id="31" creationId="{31D66395-87D9-BAE6-8EB4-F9FDD56D2E6D}"/>
          </ac:spMkLst>
        </pc:spChg>
        <pc:spChg chg="add mod">
          <ac:chgData name="Seyed Hamed" userId="220999c3-e6ef-4426-a304-d27831ca2f92" providerId="ADAL" clId="{6C890F20-CABB-4408-89DC-BB397F982905}" dt="2025-01-21T18:12:36.163" v="298" actId="14100"/>
          <ac:spMkLst>
            <pc:docMk/>
            <pc:sldMk cId="3774210408" sldId="2145707523"/>
            <ac:spMk id="32" creationId="{6A3BC51C-62AB-2B5C-80BB-9B2DFAA21ACB}"/>
          </ac:spMkLst>
        </pc:spChg>
        <pc:spChg chg="add mod">
          <ac:chgData name="Seyed Hamed" userId="220999c3-e6ef-4426-a304-d27831ca2f92" providerId="ADAL" clId="{6C890F20-CABB-4408-89DC-BB397F982905}" dt="2025-01-21T18:09:17.582" v="209" actId="1038"/>
          <ac:spMkLst>
            <pc:docMk/>
            <pc:sldMk cId="3774210408" sldId="2145707523"/>
            <ac:spMk id="33" creationId="{F7FFAE32-08B4-C6ED-BDCB-5A3060C309DC}"/>
          </ac:spMkLst>
        </pc:spChg>
        <pc:spChg chg="mod">
          <ac:chgData name="Seyed Hamed" userId="220999c3-e6ef-4426-a304-d27831ca2f92" providerId="ADAL" clId="{6C890F20-CABB-4408-89DC-BB397F982905}" dt="2025-01-21T18:08:37.451" v="145"/>
          <ac:spMkLst>
            <pc:docMk/>
            <pc:sldMk cId="3774210408" sldId="2145707523"/>
            <ac:spMk id="35" creationId="{6ABAD8C4-41BB-229C-9883-DD41B6463F2D}"/>
          </ac:spMkLst>
        </pc:spChg>
        <pc:spChg chg="mod">
          <ac:chgData name="Seyed Hamed" userId="220999c3-e6ef-4426-a304-d27831ca2f92" providerId="ADAL" clId="{6C890F20-CABB-4408-89DC-BB397F982905}" dt="2025-01-21T18:08:37.451" v="145"/>
          <ac:spMkLst>
            <pc:docMk/>
            <pc:sldMk cId="3774210408" sldId="2145707523"/>
            <ac:spMk id="36" creationId="{D7043177-82E2-444A-877B-4E88FD446370}"/>
          </ac:spMkLst>
        </pc:spChg>
        <pc:spChg chg="mod">
          <ac:chgData name="Seyed Hamed" userId="220999c3-e6ef-4426-a304-d27831ca2f92" providerId="ADAL" clId="{6C890F20-CABB-4408-89DC-BB397F982905}" dt="2025-01-21T18:08:37.451" v="145"/>
          <ac:spMkLst>
            <pc:docMk/>
            <pc:sldMk cId="3774210408" sldId="2145707523"/>
            <ac:spMk id="38" creationId="{8EEABE17-6278-FEDF-FCDE-527C2EC318DC}"/>
          </ac:spMkLst>
        </pc:spChg>
        <pc:spChg chg="mod">
          <ac:chgData name="Seyed Hamed" userId="220999c3-e6ef-4426-a304-d27831ca2f92" providerId="ADAL" clId="{6C890F20-CABB-4408-89DC-BB397F982905}" dt="2025-01-21T18:08:37.451" v="145"/>
          <ac:spMkLst>
            <pc:docMk/>
            <pc:sldMk cId="3774210408" sldId="2145707523"/>
            <ac:spMk id="39" creationId="{51A3EC3B-0ACF-E425-4B48-E578ED15F67D}"/>
          </ac:spMkLst>
        </pc:spChg>
        <pc:spChg chg="add mod">
          <ac:chgData name="Seyed Hamed" userId="220999c3-e6ef-4426-a304-d27831ca2f92" providerId="ADAL" clId="{6C890F20-CABB-4408-89DC-BB397F982905}" dt="2025-01-21T18:09:09.771" v="189" actId="1037"/>
          <ac:spMkLst>
            <pc:docMk/>
            <pc:sldMk cId="3774210408" sldId="2145707523"/>
            <ac:spMk id="40" creationId="{2E417183-5892-8FB9-3A47-0C69DFD09B61}"/>
          </ac:spMkLst>
        </pc:spChg>
        <pc:spChg chg="add mod">
          <ac:chgData name="Seyed Hamed" userId="220999c3-e6ef-4426-a304-d27831ca2f92" providerId="ADAL" clId="{6C890F20-CABB-4408-89DC-BB397F982905}" dt="2025-01-21T18:09:34.356" v="211" actId="113"/>
          <ac:spMkLst>
            <pc:docMk/>
            <pc:sldMk cId="3774210408" sldId="2145707523"/>
            <ac:spMk id="41" creationId="{8C89C4A6-CFF8-D177-D0B1-F59E15226E90}"/>
          </ac:spMkLst>
        </pc:spChg>
        <pc:spChg chg="add mod">
          <ac:chgData name="Seyed Hamed" userId="220999c3-e6ef-4426-a304-d27831ca2f92" providerId="ADAL" clId="{6C890F20-CABB-4408-89DC-BB397F982905}" dt="2025-01-21T18:09:36.560" v="212" actId="113"/>
          <ac:spMkLst>
            <pc:docMk/>
            <pc:sldMk cId="3774210408" sldId="2145707523"/>
            <ac:spMk id="42" creationId="{B9AF34F6-8782-3BE1-2BDB-CC481064107F}"/>
          </ac:spMkLst>
        </pc:spChg>
        <pc:spChg chg="add mod">
          <ac:chgData name="Seyed Hamed" userId="220999c3-e6ef-4426-a304-d27831ca2f92" providerId="ADAL" clId="{6C890F20-CABB-4408-89DC-BB397F982905}" dt="2025-01-21T18:09:09.771" v="189" actId="1037"/>
          <ac:spMkLst>
            <pc:docMk/>
            <pc:sldMk cId="3774210408" sldId="2145707523"/>
            <ac:spMk id="43" creationId="{5BE31E90-D291-29CC-6FB9-3BED276AB489}"/>
          </ac:spMkLst>
        </pc:spChg>
        <pc:spChg chg="add mod">
          <ac:chgData name="Seyed Hamed" userId="220999c3-e6ef-4426-a304-d27831ca2f92" providerId="ADAL" clId="{6C890F20-CABB-4408-89DC-BB397F982905}" dt="2025-01-21T18:09:09.771" v="189" actId="1037"/>
          <ac:spMkLst>
            <pc:docMk/>
            <pc:sldMk cId="3774210408" sldId="2145707523"/>
            <ac:spMk id="44" creationId="{622B114D-5D48-7218-21A1-EC870A7F54A7}"/>
          </ac:spMkLst>
        </pc:spChg>
        <pc:spChg chg="add mod">
          <ac:chgData name="Seyed Hamed" userId="220999c3-e6ef-4426-a304-d27831ca2f92" providerId="ADAL" clId="{6C890F20-CABB-4408-89DC-BB397F982905}" dt="2025-01-21T18:09:28.902" v="210" actId="27107"/>
          <ac:spMkLst>
            <pc:docMk/>
            <pc:sldMk cId="3774210408" sldId="2145707523"/>
            <ac:spMk id="45" creationId="{FFDD6A2A-352C-FBF1-77DC-04A94A8F2FAA}"/>
          </ac:spMkLst>
        </pc:spChg>
        <pc:spChg chg="add mod">
          <ac:chgData name="Seyed Hamed" userId="220999c3-e6ef-4426-a304-d27831ca2f92" providerId="ADAL" clId="{6C890F20-CABB-4408-89DC-BB397F982905}" dt="2025-01-21T18:09:09.771" v="189" actId="1037"/>
          <ac:spMkLst>
            <pc:docMk/>
            <pc:sldMk cId="3774210408" sldId="2145707523"/>
            <ac:spMk id="46" creationId="{0879E8AC-3F21-85EB-30A1-A7EEF6C04F07}"/>
          </ac:spMkLst>
        </pc:spChg>
        <pc:spChg chg="add mod">
          <ac:chgData name="Seyed Hamed" userId="220999c3-e6ef-4426-a304-d27831ca2f92" providerId="ADAL" clId="{6C890F20-CABB-4408-89DC-BB397F982905}" dt="2025-01-21T18:09:09.771" v="189" actId="1037"/>
          <ac:spMkLst>
            <pc:docMk/>
            <pc:sldMk cId="3774210408" sldId="2145707523"/>
            <ac:spMk id="47" creationId="{6E0BDC50-77FD-348B-375F-DB6CEEAB0177}"/>
          </ac:spMkLst>
        </pc:spChg>
        <pc:spChg chg="add mod">
          <ac:chgData name="Seyed Hamed" userId="220999c3-e6ef-4426-a304-d27831ca2f92" providerId="ADAL" clId="{6C890F20-CABB-4408-89DC-BB397F982905}" dt="2025-01-21T18:09:09.771" v="189" actId="1037"/>
          <ac:spMkLst>
            <pc:docMk/>
            <pc:sldMk cId="3774210408" sldId="2145707523"/>
            <ac:spMk id="48" creationId="{6873907B-6093-0066-5679-946AB5EEACA4}"/>
          </ac:spMkLst>
        </pc:spChg>
        <pc:spChg chg="add mod">
          <ac:chgData name="Seyed Hamed" userId="220999c3-e6ef-4426-a304-d27831ca2f92" providerId="ADAL" clId="{6C890F20-CABB-4408-89DC-BB397F982905}" dt="2025-01-21T18:09:09.771" v="189" actId="1037"/>
          <ac:spMkLst>
            <pc:docMk/>
            <pc:sldMk cId="3774210408" sldId="2145707523"/>
            <ac:spMk id="49" creationId="{A6AD3A59-2FC3-3E93-828D-7C172D3E133C}"/>
          </ac:spMkLst>
        </pc:spChg>
        <pc:spChg chg="add mod">
          <ac:chgData name="Seyed Hamed" userId="220999c3-e6ef-4426-a304-d27831ca2f92" providerId="ADAL" clId="{6C890F20-CABB-4408-89DC-BB397F982905}" dt="2025-01-21T18:09:09.771" v="189" actId="1037"/>
          <ac:spMkLst>
            <pc:docMk/>
            <pc:sldMk cId="3774210408" sldId="2145707523"/>
            <ac:spMk id="50" creationId="{AA552010-EC3D-809B-98DE-990B96487C2C}"/>
          </ac:spMkLst>
        </pc:spChg>
        <pc:spChg chg="add mod">
          <ac:chgData name="Seyed Hamed" userId="220999c3-e6ef-4426-a304-d27831ca2f92" providerId="ADAL" clId="{6C890F20-CABB-4408-89DC-BB397F982905}" dt="2025-01-21T18:09:09.771" v="189" actId="1037"/>
          <ac:spMkLst>
            <pc:docMk/>
            <pc:sldMk cId="3774210408" sldId="2145707523"/>
            <ac:spMk id="51" creationId="{48776663-6C5F-2163-1C66-810E9C94A156}"/>
          </ac:spMkLst>
        </pc:spChg>
        <pc:spChg chg="add mod">
          <ac:chgData name="Seyed Hamed" userId="220999c3-e6ef-4426-a304-d27831ca2f92" providerId="ADAL" clId="{6C890F20-CABB-4408-89DC-BB397F982905}" dt="2025-01-21T18:09:09.771" v="189" actId="1037"/>
          <ac:spMkLst>
            <pc:docMk/>
            <pc:sldMk cId="3774210408" sldId="2145707523"/>
            <ac:spMk id="52" creationId="{41AFE798-B62C-5D60-71C4-0669E8C480A5}"/>
          </ac:spMkLst>
        </pc:spChg>
        <pc:spChg chg="add mod">
          <ac:chgData name="Seyed Hamed" userId="220999c3-e6ef-4426-a304-d27831ca2f92" providerId="ADAL" clId="{6C890F20-CABB-4408-89DC-BB397F982905}" dt="2025-01-21T18:09:09.771" v="189" actId="1037"/>
          <ac:spMkLst>
            <pc:docMk/>
            <pc:sldMk cId="3774210408" sldId="2145707523"/>
            <ac:spMk id="53" creationId="{D1CBB585-F6B1-DFF6-971D-CFE698D5719B}"/>
          </ac:spMkLst>
        </pc:spChg>
        <pc:spChg chg="add mod">
          <ac:chgData name="Seyed Hamed" userId="220999c3-e6ef-4426-a304-d27831ca2f92" providerId="ADAL" clId="{6C890F20-CABB-4408-89DC-BB397F982905}" dt="2025-01-21T18:09:09.771" v="189" actId="1037"/>
          <ac:spMkLst>
            <pc:docMk/>
            <pc:sldMk cId="3774210408" sldId="2145707523"/>
            <ac:spMk id="54" creationId="{1C1667D9-2CFA-AE93-95AC-F5FF4F81E827}"/>
          </ac:spMkLst>
        </pc:spChg>
        <pc:spChg chg="add mod">
          <ac:chgData name="Seyed Hamed" userId="220999c3-e6ef-4426-a304-d27831ca2f92" providerId="ADAL" clId="{6C890F20-CABB-4408-89DC-BB397F982905}" dt="2025-01-21T18:09:09.771" v="189" actId="1037"/>
          <ac:spMkLst>
            <pc:docMk/>
            <pc:sldMk cId="3774210408" sldId="2145707523"/>
            <ac:spMk id="55" creationId="{44BE98DA-7381-F3CC-7E1D-3E0C665DFF8A}"/>
          </ac:spMkLst>
        </pc:spChg>
        <pc:spChg chg="add mod">
          <ac:chgData name="Seyed Hamed" userId="220999c3-e6ef-4426-a304-d27831ca2f92" providerId="ADAL" clId="{6C890F20-CABB-4408-89DC-BB397F982905}" dt="2025-01-21T18:09:09.771" v="189" actId="1037"/>
          <ac:spMkLst>
            <pc:docMk/>
            <pc:sldMk cId="3774210408" sldId="2145707523"/>
            <ac:spMk id="56" creationId="{F84E0941-9984-89C5-90F1-EFB8A29FBA4A}"/>
          </ac:spMkLst>
        </pc:spChg>
        <pc:spChg chg="add mod">
          <ac:chgData name="Seyed Hamed" userId="220999c3-e6ef-4426-a304-d27831ca2f92" providerId="ADAL" clId="{6C890F20-CABB-4408-89DC-BB397F982905}" dt="2025-01-21T18:10:07.159" v="213"/>
          <ac:spMkLst>
            <pc:docMk/>
            <pc:sldMk cId="3774210408" sldId="2145707523"/>
            <ac:spMk id="57" creationId="{F82F4EFE-CA40-3CC7-E810-11AAECCA76B4}"/>
          </ac:spMkLst>
        </pc:spChg>
        <pc:spChg chg="add mod">
          <ac:chgData name="Seyed Hamed" userId="220999c3-e6ef-4426-a304-d27831ca2f92" providerId="ADAL" clId="{6C890F20-CABB-4408-89DC-BB397F982905}" dt="2025-01-21T18:10:07.159" v="213"/>
          <ac:spMkLst>
            <pc:docMk/>
            <pc:sldMk cId="3774210408" sldId="2145707523"/>
            <ac:spMk id="58" creationId="{E9968EC0-B47C-2802-4B5C-2BA13CA44F0E}"/>
          </ac:spMkLst>
        </pc:spChg>
        <pc:spChg chg="add mod">
          <ac:chgData name="Seyed Hamed" userId="220999c3-e6ef-4426-a304-d27831ca2f92" providerId="ADAL" clId="{6C890F20-CABB-4408-89DC-BB397F982905}" dt="2025-01-21T18:10:07.159" v="213"/>
          <ac:spMkLst>
            <pc:docMk/>
            <pc:sldMk cId="3774210408" sldId="2145707523"/>
            <ac:spMk id="59" creationId="{7F15F95F-37A0-E35B-B797-085E6492A72B}"/>
          </ac:spMkLst>
        </pc:spChg>
        <pc:spChg chg="add mod">
          <ac:chgData name="Seyed Hamed" userId="220999c3-e6ef-4426-a304-d27831ca2f92" providerId="ADAL" clId="{6C890F20-CABB-4408-89DC-BB397F982905}" dt="2025-01-21T18:10:07.159" v="213"/>
          <ac:spMkLst>
            <pc:docMk/>
            <pc:sldMk cId="3774210408" sldId="2145707523"/>
            <ac:spMk id="61" creationId="{E3B917A7-069D-51E0-F409-E54F70B63428}"/>
          </ac:spMkLst>
        </pc:spChg>
        <pc:spChg chg="add mod">
          <ac:chgData name="Seyed Hamed" userId="220999c3-e6ef-4426-a304-d27831ca2f92" providerId="ADAL" clId="{6C890F20-CABB-4408-89DC-BB397F982905}" dt="2025-01-21T18:10:07.159" v="213"/>
          <ac:spMkLst>
            <pc:docMk/>
            <pc:sldMk cId="3774210408" sldId="2145707523"/>
            <ac:spMk id="62" creationId="{BC5C1273-39CF-E65A-5240-0DBB6BCB1290}"/>
          </ac:spMkLst>
        </pc:spChg>
        <pc:spChg chg="add mod">
          <ac:chgData name="Seyed Hamed" userId="220999c3-e6ef-4426-a304-d27831ca2f92" providerId="ADAL" clId="{6C890F20-CABB-4408-89DC-BB397F982905}" dt="2025-01-21T18:10:07.159" v="213"/>
          <ac:spMkLst>
            <pc:docMk/>
            <pc:sldMk cId="3774210408" sldId="2145707523"/>
            <ac:spMk id="64" creationId="{DCEBEC31-E5F9-AFDA-FA21-2322CC8132DB}"/>
          </ac:spMkLst>
        </pc:spChg>
        <pc:spChg chg="add mod">
          <ac:chgData name="Seyed Hamed" userId="220999c3-e6ef-4426-a304-d27831ca2f92" providerId="ADAL" clId="{6C890F20-CABB-4408-89DC-BB397F982905}" dt="2025-01-21T18:10:07.159" v="213"/>
          <ac:spMkLst>
            <pc:docMk/>
            <pc:sldMk cId="3774210408" sldId="2145707523"/>
            <ac:spMk id="65" creationId="{D8C91579-28DF-4BF3-061C-A069120CFCE1}"/>
          </ac:spMkLst>
        </pc:spChg>
        <pc:spChg chg="add mod">
          <ac:chgData name="Seyed Hamed" userId="220999c3-e6ef-4426-a304-d27831ca2f92" providerId="ADAL" clId="{6C890F20-CABB-4408-89DC-BB397F982905}" dt="2025-01-21T18:10:07.159" v="213"/>
          <ac:spMkLst>
            <pc:docMk/>
            <pc:sldMk cId="3774210408" sldId="2145707523"/>
            <ac:spMk id="66" creationId="{33FDFB57-E49E-10AB-4F83-E60A85BC6731}"/>
          </ac:spMkLst>
        </pc:spChg>
        <pc:spChg chg="add mod">
          <ac:chgData name="Seyed Hamed" userId="220999c3-e6ef-4426-a304-d27831ca2f92" providerId="ADAL" clId="{6C890F20-CABB-4408-89DC-BB397F982905}" dt="2025-01-21T18:10:07.159" v="213"/>
          <ac:spMkLst>
            <pc:docMk/>
            <pc:sldMk cId="3774210408" sldId="2145707523"/>
            <ac:spMk id="67" creationId="{490BA7D3-FC94-3D10-F368-F8C5FB6E6CEB}"/>
          </ac:spMkLst>
        </pc:spChg>
        <pc:spChg chg="add mod">
          <ac:chgData name="Seyed Hamed" userId="220999c3-e6ef-4426-a304-d27831ca2f92" providerId="ADAL" clId="{6C890F20-CABB-4408-89DC-BB397F982905}" dt="2025-01-21T18:10:07.159" v="213"/>
          <ac:spMkLst>
            <pc:docMk/>
            <pc:sldMk cId="3774210408" sldId="2145707523"/>
            <ac:spMk id="68" creationId="{78D707D2-DA5F-7006-734B-2996355D189B}"/>
          </ac:spMkLst>
        </pc:spChg>
        <pc:spChg chg="add mod">
          <ac:chgData name="Seyed Hamed" userId="220999c3-e6ef-4426-a304-d27831ca2f92" providerId="ADAL" clId="{6C890F20-CABB-4408-89DC-BB397F982905}" dt="2025-01-21T18:10:07.159" v="213"/>
          <ac:spMkLst>
            <pc:docMk/>
            <pc:sldMk cId="3774210408" sldId="2145707523"/>
            <ac:spMk id="69" creationId="{2BE74F59-B774-5BD9-4B5C-6A85B127D37F}"/>
          </ac:spMkLst>
        </pc:spChg>
        <pc:spChg chg="add mod">
          <ac:chgData name="Seyed Hamed" userId="220999c3-e6ef-4426-a304-d27831ca2f92" providerId="ADAL" clId="{6C890F20-CABB-4408-89DC-BB397F982905}" dt="2025-01-21T18:10:07.159" v="213"/>
          <ac:spMkLst>
            <pc:docMk/>
            <pc:sldMk cId="3774210408" sldId="2145707523"/>
            <ac:spMk id="70" creationId="{CF3917D0-1538-9E44-2426-834E6F700D6C}"/>
          </ac:spMkLst>
        </pc:spChg>
        <pc:spChg chg="add mod">
          <ac:chgData name="Seyed Hamed" userId="220999c3-e6ef-4426-a304-d27831ca2f92" providerId="ADAL" clId="{6C890F20-CABB-4408-89DC-BB397F982905}" dt="2025-01-21T18:10:07.159" v="213"/>
          <ac:spMkLst>
            <pc:docMk/>
            <pc:sldMk cId="3774210408" sldId="2145707523"/>
            <ac:spMk id="72" creationId="{1608468B-C4CE-98D8-2C27-45705DB00A1B}"/>
          </ac:spMkLst>
        </pc:spChg>
        <pc:spChg chg="add mod">
          <ac:chgData name="Seyed Hamed" userId="220999c3-e6ef-4426-a304-d27831ca2f92" providerId="ADAL" clId="{6C890F20-CABB-4408-89DC-BB397F982905}" dt="2025-01-21T18:10:07.159" v="213"/>
          <ac:spMkLst>
            <pc:docMk/>
            <pc:sldMk cId="3774210408" sldId="2145707523"/>
            <ac:spMk id="73" creationId="{DD9FE5DE-ABCC-5915-7A89-25F4172A0B3B}"/>
          </ac:spMkLst>
        </pc:spChg>
        <pc:spChg chg="add mod">
          <ac:chgData name="Seyed Hamed" userId="220999c3-e6ef-4426-a304-d27831ca2f92" providerId="ADAL" clId="{6C890F20-CABB-4408-89DC-BB397F982905}" dt="2025-01-21T18:10:07.159" v="213"/>
          <ac:spMkLst>
            <pc:docMk/>
            <pc:sldMk cId="3774210408" sldId="2145707523"/>
            <ac:spMk id="74" creationId="{4E7FB079-77E4-B238-BBF9-84BC6156D03F}"/>
          </ac:spMkLst>
        </pc:spChg>
        <pc:spChg chg="add mod">
          <ac:chgData name="Seyed Hamed" userId="220999c3-e6ef-4426-a304-d27831ca2f92" providerId="ADAL" clId="{6C890F20-CABB-4408-89DC-BB397F982905}" dt="2025-01-21T18:10:07.159" v="213"/>
          <ac:spMkLst>
            <pc:docMk/>
            <pc:sldMk cId="3774210408" sldId="2145707523"/>
            <ac:spMk id="75" creationId="{87596500-CDE4-ADA2-7713-78139FA7A0ED}"/>
          </ac:spMkLst>
        </pc:spChg>
        <pc:spChg chg="add mod">
          <ac:chgData name="Seyed Hamed" userId="220999c3-e6ef-4426-a304-d27831ca2f92" providerId="ADAL" clId="{6C890F20-CABB-4408-89DC-BB397F982905}" dt="2025-01-21T18:10:07.159" v="213"/>
          <ac:spMkLst>
            <pc:docMk/>
            <pc:sldMk cId="3774210408" sldId="2145707523"/>
            <ac:spMk id="77" creationId="{FA52090B-310B-6C18-13DA-EE8EE68F6228}"/>
          </ac:spMkLst>
        </pc:spChg>
        <pc:spChg chg="add mod">
          <ac:chgData name="Seyed Hamed" userId="220999c3-e6ef-4426-a304-d27831ca2f92" providerId="ADAL" clId="{6C890F20-CABB-4408-89DC-BB397F982905}" dt="2025-01-21T18:10:07.159" v="213"/>
          <ac:spMkLst>
            <pc:docMk/>
            <pc:sldMk cId="3774210408" sldId="2145707523"/>
            <ac:spMk id="78" creationId="{22E10ECB-17EF-5F2D-ECF3-3ED2DFFA4193}"/>
          </ac:spMkLst>
        </pc:spChg>
        <pc:spChg chg="add mod">
          <ac:chgData name="Seyed Hamed" userId="220999c3-e6ef-4426-a304-d27831ca2f92" providerId="ADAL" clId="{6C890F20-CABB-4408-89DC-BB397F982905}" dt="2025-01-21T18:10:07.159" v="213"/>
          <ac:spMkLst>
            <pc:docMk/>
            <pc:sldMk cId="3774210408" sldId="2145707523"/>
            <ac:spMk id="79" creationId="{70C3D301-1AFB-9B8A-ED99-AA3D287F5B0C}"/>
          </ac:spMkLst>
        </pc:spChg>
        <pc:spChg chg="add mod">
          <ac:chgData name="Seyed Hamed" userId="220999c3-e6ef-4426-a304-d27831ca2f92" providerId="ADAL" clId="{6C890F20-CABB-4408-89DC-BB397F982905}" dt="2025-01-21T18:10:07.159" v="213"/>
          <ac:spMkLst>
            <pc:docMk/>
            <pc:sldMk cId="3774210408" sldId="2145707523"/>
            <ac:spMk id="80" creationId="{7460C1A0-2EDB-082B-1223-942F4624D92A}"/>
          </ac:spMkLst>
        </pc:spChg>
        <pc:spChg chg="mod">
          <ac:chgData name="Seyed Hamed" userId="220999c3-e6ef-4426-a304-d27831ca2f92" providerId="ADAL" clId="{6C890F20-CABB-4408-89DC-BB397F982905}" dt="2025-01-21T18:10:07.159" v="213"/>
          <ac:spMkLst>
            <pc:docMk/>
            <pc:sldMk cId="3774210408" sldId="2145707523"/>
            <ac:spMk id="82" creationId="{1F7EDEE0-01E5-440C-4D63-1ED9268D2340}"/>
          </ac:spMkLst>
        </pc:spChg>
        <pc:spChg chg="mod">
          <ac:chgData name="Seyed Hamed" userId="220999c3-e6ef-4426-a304-d27831ca2f92" providerId="ADAL" clId="{6C890F20-CABB-4408-89DC-BB397F982905}" dt="2025-01-21T18:10:07.159" v="213"/>
          <ac:spMkLst>
            <pc:docMk/>
            <pc:sldMk cId="3774210408" sldId="2145707523"/>
            <ac:spMk id="83" creationId="{331A830E-559F-5DFF-A0EE-A64B917FFF99}"/>
          </ac:spMkLst>
        </pc:spChg>
        <pc:spChg chg="mod">
          <ac:chgData name="Seyed Hamed" userId="220999c3-e6ef-4426-a304-d27831ca2f92" providerId="ADAL" clId="{6C890F20-CABB-4408-89DC-BB397F982905}" dt="2025-01-21T18:10:07.159" v="213"/>
          <ac:spMkLst>
            <pc:docMk/>
            <pc:sldMk cId="3774210408" sldId="2145707523"/>
            <ac:spMk id="85" creationId="{AACED5B7-8F7E-C0F6-2F94-630B58127CAF}"/>
          </ac:spMkLst>
        </pc:spChg>
        <pc:spChg chg="mod">
          <ac:chgData name="Seyed Hamed" userId="220999c3-e6ef-4426-a304-d27831ca2f92" providerId="ADAL" clId="{6C890F20-CABB-4408-89DC-BB397F982905}" dt="2025-01-21T18:10:07.159" v="213"/>
          <ac:spMkLst>
            <pc:docMk/>
            <pc:sldMk cId="3774210408" sldId="2145707523"/>
            <ac:spMk id="86" creationId="{57C67DFA-3199-5D32-DBA7-1F703311E2B2}"/>
          </ac:spMkLst>
        </pc:spChg>
        <pc:spChg chg="add mod">
          <ac:chgData name="Seyed Hamed" userId="220999c3-e6ef-4426-a304-d27831ca2f92" providerId="ADAL" clId="{6C890F20-CABB-4408-89DC-BB397F982905}" dt="2025-01-21T18:10:07.159" v="213"/>
          <ac:spMkLst>
            <pc:docMk/>
            <pc:sldMk cId="3774210408" sldId="2145707523"/>
            <ac:spMk id="87" creationId="{ED5A0B54-57CA-5885-DA68-EBF20F9A88BE}"/>
          </ac:spMkLst>
        </pc:spChg>
        <pc:spChg chg="add mod">
          <ac:chgData name="Seyed Hamed" userId="220999c3-e6ef-4426-a304-d27831ca2f92" providerId="ADAL" clId="{6C890F20-CABB-4408-89DC-BB397F982905}" dt="2025-01-21T18:10:07.159" v="213"/>
          <ac:spMkLst>
            <pc:docMk/>
            <pc:sldMk cId="3774210408" sldId="2145707523"/>
            <ac:spMk id="88" creationId="{B014C98E-465C-C852-E372-813703253179}"/>
          </ac:spMkLst>
        </pc:spChg>
        <pc:spChg chg="add mod">
          <ac:chgData name="Seyed Hamed" userId="220999c3-e6ef-4426-a304-d27831ca2f92" providerId="ADAL" clId="{6C890F20-CABB-4408-89DC-BB397F982905}" dt="2025-01-21T18:10:07.159" v="213"/>
          <ac:spMkLst>
            <pc:docMk/>
            <pc:sldMk cId="3774210408" sldId="2145707523"/>
            <ac:spMk id="89" creationId="{ED452439-BF53-641B-77CB-0469D1EED05A}"/>
          </ac:spMkLst>
        </pc:spChg>
        <pc:spChg chg="add mod">
          <ac:chgData name="Seyed Hamed" userId="220999c3-e6ef-4426-a304-d27831ca2f92" providerId="ADAL" clId="{6C890F20-CABB-4408-89DC-BB397F982905}" dt="2025-01-21T18:10:07.159" v="213"/>
          <ac:spMkLst>
            <pc:docMk/>
            <pc:sldMk cId="3774210408" sldId="2145707523"/>
            <ac:spMk id="90" creationId="{8BADCE07-8E56-07CA-1E43-DF0FF9FF3634}"/>
          </ac:spMkLst>
        </pc:spChg>
        <pc:spChg chg="add mod">
          <ac:chgData name="Seyed Hamed" userId="220999c3-e6ef-4426-a304-d27831ca2f92" providerId="ADAL" clId="{6C890F20-CABB-4408-89DC-BB397F982905}" dt="2025-01-21T18:10:07.159" v="213"/>
          <ac:spMkLst>
            <pc:docMk/>
            <pc:sldMk cId="3774210408" sldId="2145707523"/>
            <ac:spMk id="91" creationId="{11BE0E3F-C2B2-42A7-A8A2-FAB94DE385CD}"/>
          </ac:spMkLst>
        </pc:spChg>
        <pc:spChg chg="add mod">
          <ac:chgData name="Seyed Hamed" userId="220999c3-e6ef-4426-a304-d27831ca2f92" providerId="ADAL" clId="{6C890F20-CABB-4408-89DC-BB397F982905}" dt="2025-01-21T18:10:07.159" v="213"/>
          <ac:spMkLst>
            <pc:docMk/>
            <pc:sldMk cId="3774210408" sldId="2145707523"/>
            <ac:spMk id="92" creationId="{84133754-33FA-5AB9-D24C-61B2A16745F6}"/>
          </ac:spMkLst>
        </pc:spChg>
        <pc:spChg chg="add mod">
          <ac:chgData name="Seyed Hamed" userId="220999c3-e6ef-4426-a304-d27831ca2f92" providerId="ADAL" clId="{6C890F20-CABB-4408-89DC-BB397F982905}" dt="2025-01-21T18:10:07.159" v="213"/>
          <ac:spMkLst>
            <pc:docMk/>
            <pc:sldMk cId="3774210408" sldId="2145707523"/>
            <ac:spMk id="93" creationId="{025050DE-D9A5-36B6-A719-0EE639AA1611}"/>
          </ac:spMkLst>
        </pc:spChg>
        <pc:spChg chg="add mod">
          <ac:chgData name="Seyed Hamed" userId="220999c3-e6ef-4426-a304-d27831ca2f92" providerId="ADAL" clId="{6C890F20-CABB-4408-89DC-BB397F982905}" dt="2025-01-21T18:10:07.159" v="213"/>
          <ac:spMkLst>
            <pc:docMk/>
            <pc:sldMk cId="3774210408" sldId="2145707523"/>
            <ac:spMk id="94" creationId="{A7126F03-ED31-D6BD-1660-403AAACA2203}"/>
          </ac:spMkLst>
        </pc:spChg>
        <pc:spChg chg="add mod">
          <ac:chgData name="Seyed Hamed" userId="220999c3-e6ef-4426-a304-d27831ca2f92" providerId="ADAL" clId="{6C890F20-CABB-4408-89DC-BB397F982905}" dt="2025-01-21T18:10:07.159" v="213"/>
          <ac:spMkLst>
            <pc:docMk/>
            <pc:sldMk cId="3774210408" sldId="2145707523"/>
            <ac:spMk id="95" creationId="{4AD6FF83-ABAE-D057-7C83-312742EF3BA1}"/>
          </ac:spMkLst>
        </pc:spChg>
        <pc:spChg chg="add mod">
          <ac:chgData name="Seyed Hamed" userId="220999c3-e6ef-4426-a304-d27831ca2f92" providerId="ADAL" clId="{6C890F20-CABB-4408-89DC-BB397F982905}" dt="2025-01-21T18:10:07.159" v="213"/>
          <ac:spMkLst>
            <pc:docMk/>
            <pc:sldMk cId="3774210408" sldId="2145707523"/>
            <ac:spMk id="96" creationId="{5DEF2FE2-02F0-4FF2-998D-7CC3443C25DB}"/>
          </ac:spMkLst>
        </pc:spChg>
        <pc:spChg chg="add mod">
          <ac:chgData name="Seyed Hamed" userId="220999c3-e6ef-4426-a304-d27831ca2f92" providerId="ADAL" clId="{6C890F20-CABB-4408-89DC-BB397F982905}" dt="2025-01-21T18:10:07.159" v="213"/>
          <ac:spMkLst>
            <pc:docMk/>
            <pc:sldMk cId="3774210408" sldId="2145707523"/>
            <ac:spMk id="97" creationId="{5CCB357B-20FA-25BA-3F8D-082B52F4E576}"/>
          </ac:spMkLst>
        </pc:spChg>
        <pc:spChg chg="add mod">
          <ac:chgData name="Seyed Hamed" userId="220999c3-e6ef-4426-a304-d27831ca2f92" providerId="ADAL" clId="{6C890F20-CABB-4408-89DC-BB397F982905}" dt="2025-01-21T18:10:07.159" v="213"/>
          <ac:spMkLst>
            <pc:docMk/>
            <pc:sldMk cId="3774210408" sldId="2145707523"/>
            <ac:spMk id="98" creationId="{0DFB61CB-9D54-2B11-AA43-CAE7530317FB}"/>
          </ac:spMkLst>
        </pc:spChg>
        <pc:spChg chg="add mod">
          <ac:chgData name="Seyed Hamed" userId="220999c3-e6ef-4426-a304-d27831ca2f92" providerId="ADAL" clId="{6C890F20-CABB-4408-89DC-BB397F982905}" dt="2025-01-21T18:10:07.159" v="213"/>
          <ac:spMkLst>
            <pc:docMk/>
            <pc:sldMk cId="3774210408" sldId="2145707523"/>
            <ac:spMk id="99" creationId="{637148C3-2D2E-71AC-BAEF-A17F8E68425D}"/>
          </ac:spMkLst>
        </pc:spChg>
        <pc:spChg chg="add mod">
          <ac:chgData name="Seyed Hamed" userId="220999c3-e6ef-4426-a304-d27831ca2f92" providerId="ADAL" clId="{6C890F20-CABB-4408-89DC-BB397F982905}" dt="2025-01-21T18:10:07.159" v="213"/>
          <ac:spMkLst>
            <pc:docMk/>
            <pc:sldMk cId="3774210408" sldId="2145707523"/>
            <ac:spMk id="100" creationId="{260878E9-F536-3301-B810-EEDFE7492F7C}"/>
          </ac:spMkLst>
        </pc:spChg>
        <pc:spChg chg="add mod">
          <ac:chgData name="Seyed Hamed" userId="220999c3-e6ef-4426-a304-d27831ca2f92" providerId="ADAL" clId="{6C890F20-CABB-4408-89DC-BB397F982905}" dt="2025-01-21T18:10:07.159" v="213"/>
          <ac:spMkLst>
            <pc:docMk/>
            <pc:sldMk cId="3774210408" sldId="2145707523"/>
            <ac:spMk id="101" creationId="{C0B00AE6-3E94-1E21-3FDC-FD757FF41F48}"/>
          </ac:spMkLst>
        </pc:spChg>
        <pc:spChg chg="add mod">
          <ac:chgData name="Seyed Hamed" userId="220999c3-e6ef-4426-a304-d27831ca2f92" providerId="ADAL" clId="{6C890F20-CABB-4408-89DC-BB397F982905}" dt="2025-01-21T18:10:07.159" v="213"/>
          <ac:spMkLst>
            <pc:docMk/>
            <pc:sldMk cId="3774210408" sldId="2145707523"/>
            <ac:spMk id="102" creationId="{7C3043BF-DD7C-990A-9A8F-008EE698589E}"/>
          </ac:spMkLst>
        </pc:spChg>
        <pc:spChg chg="add mod">
          <ac:chgData name="Seyed Hamed" userId="220999c3-e6ef-4426-a304-d27831ca2f92" providerId="ADAL" clId="{6C890F20-CABB-4408-89DC-BB397F982905}" dt="2025-01-21T18:10:07.159" v="213"/>
          <ac:spMkLst>
            <pc:docMk/>
            <pc:sldMk cId="3774210408" sldId="2145707523"/>
            <ac:spMk id="103" creationId="{4C84AD83-0A16-3F1C-6DD7-9D5D4E0BB906}"/>
          </ac:spMkLst>
        </pc:spChg>
        <pc:grpChg chg="add mod">
          <ac:chgData name="Seyed Hamed" userId="220999c3-e6ef-4426-a304-d27831ca2f92" providerId="ADAL" clId="{6C890F20-CABB-4408-89DC-BB397F982905}" dt="2025-01-21T18:09:17.582" v="209" actId="1038"/>
          <ac:grpSpMkLst>
            <pc:docMk/>
            <pc:sldMk cId="3774210408" sldId="2145707523"/>
            <ac:grpSpMk id="34" creationId="{D04A2AA4-067A-7D3C-2BB1-125980DFAE94}"/>
          </ac:grpSpMkLst>
        </pc:grpChg>
        <pc:grpChg chg="add mod">
          <ac:chgData name="Seyed Hamed" userId="220999c3-e6ef-4426-a304-d27831ca2f92" providerId="ADAL" clId="{6C890F20-CABB-4408-89DC-BB397F982905}" dt="2025-01-21T18:09:17.582" v="209" actId="1038"/>
          <ac:grpSpMkLst>
            <pc:docMk/>
            <pc:sldMk cId="3774210408" sldId="2145707523"/>
            <ac:grpSpMk id="37" creationId="{C8450075-EBDB-0769-8047-1D23235A0DC2}"/>
          </ac:grpSpMkLst>
        </pc:grpChg>
        <pc:grpChg chg="add mod">
          <ac:chgData name="Seyed Hamed" userId="220999c3-e6ef-4426-a304-d27831ca2f92" providerId="ADAL" clId="{6C890F20-CABB-4408-89DC-BB397F982905}" dt="2025-01-21T18:10:07.159" v="213"/>
          <ac:grpSpMkLst>
            <pc:docMk/>
            <pc:sldMk cId="3774210408" sldId="2145707523"/>
            <ac:grpSpMk id="81" creationId="{70029E9C-9BFF-8B04-CF8F-6B0FD3E32E39}"/>
          </ac:grpSpMkLst>
        </pc:grpChg>
        <pc:grpChg chg="add mod">
          <ac:chgData name="Seyed Hamed" userId="220999c3-e6ef-4426-a304-d27831ca2f92" providerId="ADAL" clId="{6C890F20-CABB-4408-89DC-BB397F982905}" dt="2025-01-21T18:10:07.159" v="213"/>
          <ac:grpSpMkLst>
            <pc:docMk/>
            <pc:sldMk cId="3774210408" sldId="2145707523"/>
            <ac:grpSpMk id="84" creationId="{1ED87178-D844-89E3-48EE-9BD9F0C41B09}"/>
          </ac:grpSpMkLst>
        </pc:grpChg>
        <pc:cxnChg chg="add mod">
          <ac:chgData name="Seyed Hamed" userId="220999c3-e6ef-4426-a304-d27831ca2f92" providerId="ADAL" clId="{6C890F20-CABB-4408-89DC-BB397F982905}" dt="2025-01-21T18:09:09.771" v="189" actId="1037"/>
          <ac:cxnSpMkLst>
            <pc:docMk/>
            <pc:sldMk cId="3774210408" sldId="2145707523"/>
            <ac:cxnSpMk id="13" creationId="{46C232A8-6883-A536-1064-D60A75B78E77}"/>
          </ac:cxnSpMkLst>
        </pc:cxnChg>
        <pc:cxnChg chg="add mod">
          <ac:chgData name="Seyed Hamed" userId="220999c3-e6ef-4426-a304-d27831ca2f92" providerId="ADAL" clId="{6C890F20-CABB-4408-89DC-BB397F982905}" dt="2025-01-21T18:09:09.771" v="189" actId="1037"/>
          <ac:cxnSpMkLst>
            <pc:docMk/>
            <pc:sldMk cId="3774210408" sldId="2145707523"/>
            <ac:cxnSpMk id="16" creationId="{15C599F1-9BA6-86E1-3A9A-F01FC27163CB}"/>
          </ac:cxnSpMkLst>
        </pc:cxnChg>
        <pc:cxnChg chg="add mod">
          <ac:chgData name="Seyed Hamed" userId="220999c3-e6ef-4426-a304-d27831ca2f92" providerId="ADAL" clId="{6C890F20-CABB-4408-89DC-BB397F982905}" dt="2025-01-21T18:09:09.771" v="189" actId="1037"/>
          <ac:cxnSpMkLst>
            <pc:docMk/>
            <pc:sldMk cId="3774210408" sldId="2145707523"/>
            <ac:cxnSpMk id="24" creationId="{70DAED1A-383D-3FC8-BC02-8185DDF6CCEA}"/>
          </ac:cxnSpMkLst>
        </pc:cxnChg>
        <pc:cxnChg chg="add mod">
          <ac:chgData name="Seyed Hamed" userId="220999c3-e6ef-4426-a304-d27831ca2f92" providerId="ADAL" clId="{6C890F20-CABB-4408-89DC-BB397F982905}" dt="2025-01-21T18:09:09.771" v="189" actId="1037"/>
          <ac:cxnSpMkLst>
            <pc:docMk/>
            <pc:sldMk cId="3774210408" sldId="2145707523"/>
            <ac:cxnSpMk id="29" creationId="{DA02853E-B82C-A445-EBA0-A676A9661CE2}"/>
          </ac:cxnSpMkLst>
        </pc:cxnChg>
        <pc:cxnChg chg="add mod">
          <ac:chgData name="Seyed Hamed" userId="220999c3-e6ef-4426-a304-d27831ca2f92" providerId="ADAL" clId="{6C890F20-CABB-4408-89DC-BB397F982905}" dt="2025-01-21T18:10:07.159" v="213"/>
          <ac:cxnSpMkLst>
            <pc:docMk/>
            <pc:sldMk cId="3774210408" sldId="2145707523"/>
            <ac:cxnSpMk id="60" creationId="{9EAD470F-7C85-4E9B-29F8-7D0796816EE7}"/>
          </ac:cxnSpMkLst>
        </pc:cxnChg>
        <pc:cxnChg chg="add mod">
          <ac:chgData name="Seyed Hamed" userId="220999c3-e6ef-4426-a304-d27831ca2f92" providerId="ADAL" clId="{6C890F20-CABB-4408-89DC-BB397F982905}" dt="2025-01-21T18:10:07.159" v="213"/>
          <ac:cxnSpMkLst>
            <pc:docMk/>
            <pc:sldMk cId="3774210408" sldId="2145707523"/>
            <ac:cxnSpMk id="63" creationId="{D1DDCA6F-4F07-B61F-8194-51E4267E1D99}"/>
          </ac:cxnSpMkLst>
        </pc:cxnChg>
        <pc:cxnChg chg="add mod">
          <ac:chgData name="Seyed Hamed" userId="220999c3-e6ef-4426-a304-d27831ca2f92" providerId="ADAL" clId="{6C890F20-CABB-4408-89DC-BB397F982905}" dt="2025-01-21T18:10:07.159" v="213"/>
          <ac:cxnSpMkLst>
            <pc:docMk/>
            <pc:sldMk cId="3774210408" sldId="2145707523"/>
            <ac:cxnSpMk id="71" creationId="{BD880F04-E1EE-DCA7-CE8E-FE245FC1AD60}"/>
          </ac:cxnSpMkLst>
        </pc:cxnChg>
        <pc:cxnChg chg="add mod">
          <ac:chgData name="Seyed Hamed" userId="220999c3-e6ef-4426-a304-d27831ca2f92" providerId="ADAL" clId="{6C890F20-CABB-4408-89DC-BB397F982905}" dt="2025-01-21T18:10:07.159" v="213"/>
          <ac:cxnSpMkLst>
            <pc:docMk/>
            <pc:sldMk cId="3774210408" sldId="2145707523"/>
            <ac:cxnSpMk id="76" creationId="{2D4679A8-4E93-CD52-3BFE-5DE76983F738}"/>
          </ac:cxnSpMkLst>
        </pc:cxnChg>
      </pc:sldChg>
      <pc:sldChg chg="addSp delSp modSp add mod delAnim modAnim modNotesTx">
        <pc:chgData name="Seyed Hamed" userId="220999c3-e6ef-4426-a304-d27831ca2f92" providerId="ADAL" clId="{6C890F20-CABB-4408-89DC-BB397F982905}" dt="2025-01-23T12:20:19.805" v="3541" actId="6549"/>
        <pc:sldMkLst>
          <pc:docMk/>
          <pc:sldMk cId="182679528" sldId="2145707524"/>
        </pc:sldMkLst>
        <pc:spChg chg="mod">
          <ac:chgData name="Seyed Hamed" userId="220999c3-e6ef-4426-a304-d27831ca2f92" providerId="ADAL" clId="{6C890F20-CABB-4408-89DC-BB397F982905}" dt="2025-01-21T18:14:12.716" v="336" actId="20577"/>
          <ac:spMkLst>
            <pc:docMk/>
            <pc:sldMk cId="182679528" sldId="2145707524"/>
            <ac:spMk id="3" creationId="{810403FE-AD3C-B6BB-DF1E-BA83BAC279ED}"/>
          </ac:spMkLst>
        </pc:spChg>
        <pc:spChg chg="add mod">
          <ac:chgData name="Seyed Hamed" userId="220999c3-e6ef-4426-a304-d27831ca2f92" providerId="ADAL" clId="{6C890F20-CABB-4408-89DC-BB397F982905}" dt="2025-01-21T18:12:42.171" v="305" actId="20577"/>
          <ac:spMkLst>
            <pc:docMk/>
            <pc:sldMk cId="182679528" sldId="2145707524"/>
            <ac:spMk id="4" creationId="{66363610-124D-0612-F299-34361249AE96}"/>
          </ac:spMkLst>
        </pc:spChg>
        <pc:spChg chg="add mod">
          <ac:chgData name="Seyed Hamed" userId="220999c3-e6ef-4426-a304-d27831ca2f92" providerId="ADAL" clId="{6C890F20-CABB-4408-89DC-BB397F982905}" dt="2025-01-21T18:11:38.323" v="247" actId="1076"/>
          <ac:spMkLst>
            <pc:docMk/>
            <pc:sldMk cId="182679528" sldId="2145707524"/>
            <ac:spMk id="5" creationId="{70E7C3E5-714D-CEB8-359F-D7DD1B4F7A28}"/>
          </ac:spMkLst>
        </pc:spChg>
        <pc:spChg chg="add mod">
          <ac:chgData name="Seyed Hamed" userId="220999c3-e6ef-4426-a304-d27831ca2f92" providerId="ADAL" clId="{6C890F20-CABB-4408-89DC-BB397F982905}" dt="2025-01-22T20:06:29.144" v="1216" actId="113"/>
          <ac:spMkLst>
            <pc:docMk/>
            <pc:sldMk cId="182679528" sldId="2145707524"/>
            <ac:spMk id="6" creationId="{B562C5F5-32D7-75B7-D1E3-156043981FE3}"/>
          </ac:spMkLst>
        </pc:spChg>
        <pc:spChg chg="add mod">
          <ac:chgData name="Seyed Hamed" userId="220999c3-e6ef-4426-a304-d27831ca2f92" providerId="ADAL" clId="{6C890F20-CABB-4408-89DC-BB397F982905}" dt="2025-01-22T20:02:09.700" v="1080" actId="1076"/>
          <ac:spMkLst>
            <pc:docMk/>
            <pc:sldMk cId="182679528" sldId="2145707524"/>
            <ac:spMk id="7" creationId="{7A520BEA-0FB3-C567-DE23-65F16B757572}"/>
          </ac:spMkLst>
        </pc:spChg>
        <pc:spChg chg="add mod">
          <ac:chgData name="Seyed Hamed" userId="220999c3-e6ef-4426-a304-d27831ca2f92" providerId="ADAL" clId="{6C890F20-CABB-4408-89DC-BB397F982905}" dt="2025-01-21T18:11:38.323" v="247" actId="1076"/>
          <ac:spMkLst>
            <pc:docMk/>
            <pc:sldMk cId="182679528" sldId="2145707524"/>
            <ac:spMk id="8" creationId="{D52F4A29-E5C8-C52A-94B9-2F70B743A752}"/>
          </ac:spMkLst>
        </pc:spChg>
        <pc:spChg chg="del">
          <ac:chgData name="Seyed Hamed" userId="220999c3-e6ef-4426-a304-d27831ca2f92" providerId="ADAL" clId="{6C890F20-CABB-4408-89DC-BB397F982905}" dt="2025-01-21T18:11:05.374" v="243" actId="478"/>
          <ac:spMkLst>
            <pc:docMk/>
            <pc:sldMk cId="182679528" sldId="2145707524"/>
            <ac:spMk id="9" creationId="{24B5CFFA-DB2C-4B9B-878C-618D74BD0FEC}"/>
          </ac:spMkLst>
        </pc:spChg>
        <pc:spChg chg="add del mod">
          <ac:chgData name="Seyed Hamed" userId="220999c3-e6ef-4426-a304-d27831ca2f92" providerId="ADAL" clId="{6C890F20-CABB-4408-89DC-BB397F982905}" dt="2025-01-22T20:03:40.811" v="1085" actId="478"/>
          <ac:spMkLst>
            <pc:docMk/>
            <pc:sldMk cId="182679528" sldId="2145707524"/>
            <ac:spMk id="9" creationId="{A30FCD45-92DE-6225-BC4E-26744E6F46F1}"/>
          </ac:spMkLst>
        </pc:spChg>
        <pc:spChg chg="del">
          <ac:chgData name="Seyed Hamed" userId="220999c3-e6ef-4426-a304-d27831ca2f92" providerId="ADAL" clId="{6C890F20-CABB-4408-89DC-BB397F982905}" dt="2025-01-21T18:10:59.887" v="239" actId="478"/>
          <ac:spMkLst>
            <pc:docMk/>
            <pc:sldMk cId="182679528" sldId="2145707524"/>
            <ac:spMk id="10" creationId="{9B5A8CCF-48D5-90F5-89D5-0A08200E7CC3}"/>
          </ac:spMkLst>
        </pc:spChg>
        <pc:spChg chg="add mod">
          <ac:chgData name="Seyed Hamed" userId="220999c3-e6ef-4426-a304-d27831ca2f92" providerId="ADAL" clId="{6C890F20-CABB-4408-89DC-BB397F982905}" dt="2025-01-22T20:01:49.251" v="1075"/>
          <ac:spMkLst>
            <pc:docMk/>
            <pc:sldMk cId="182679528" sldId="2145707524"/>
            <ac:spMk id="10" creationId="{FAD259F6-E9E1-7ABF-C108-88912926C1D2}"/>
          </ac:spMkLst>
        </pc:spChg>
        <pc:spChg chg="del">
          <ac:chgData name="Seyed Hamed" userId="220999c3-e6ef-4426-a304-d27831ca2f92" providerId="ADAL" clId="{6C890F20-CABB-4408-89DC-BB397F982905}" dt="2025-01-21T18:10:59.887" v="239" actId="478"/>
          <ac:spMkLst>
            <pc:docMk/>
            <pc:sldMk cId="182679528" sldId="2145707524"/>
            <ac:spMk id="11" creationId="{237727D8-1823-278E-210F-33B07EB7CD76}"/>
          </ac:spMkLst>
        </pc:spChg>
        <pc:spChg chg="add mod">
          <ac:chgData name="Seyed Hamed" userId="220999c3-e6ef-4426-a304-d27831ca2f92" providerId="ADAL" clId="{6C890F20-CABB-4408-89DC-BB397F982905}" dt="2025-01-22T20:01:49.251" v="1075"/>
          <ac:spMkLst>
            <pc:docMk/>
            <pc:sldMk cId="182679528" sldId="2145707524"/>
            <ac:spMk id="11" creationId="{8F3816E0-F049-0D9F-C126-3D5BE586D631}"/>
          </ac:spMkLst>
        </pc:spChg>
        <pc:spChg chg="del">
          <ac:chgData name="Seyed Hamed" userId="220999c3-e6ef-4426-a304-d27831ca2f92" providerId="ADAL" clId="{6C890F20-CABB-4408-89DC-BB397F982905}" dt="2025-01-21T18:10:59.887" v="239" actId="478"/>
          <ac:spMkLst>
            <pc:docMk/>
            <pc:sldMk cId="182679528" sldId="2145707524"/>
            <ac:spMk id="12" creationId="{BB419996-FE75-A815-D087-AE750EA67D5E}"/>
          </ac:spMkLst>
        </pc:spChg>
        <pc:spChg chg="mod">
          <ac:chgData name="Seyed Hamed" userId="220999c3-e6ef-4426-a304-d27831ca2f92" providerId="ADAL" clId="{6C890F20-CABB-4408-89DC-BB397F982905}" dt="2025-01-22T20:01:49.251" v="1075"/>
          <ac:spMkLst>
            <pc:docMk/>
            <pc:sldMk cId="182679528" sldId="2145707524"/>
            <ac:spMk id="13" creationId="{8A19A28F-F265-3AAA-D651-CE5F194ED2DC}"/>
          </ac:spMkLst>
        </pc:spChg>
        <pc:spChg chg="mod">
          <ac:chgData name="Seyed Hamed" userId="220999c3-e6ef-4426-a304-d27831ca2f92" providerId="ADAL" clId="{6C890F20-CABB-4408-89DC-BB397F982905}" dt="2025-01-22T20:01:49.251" v="1075"/>
          <ac:spMkLst>
            <pc:docMk/>
            <pc:sldMk cId="182679528" sldId="2145707524"/>
            <ac:spMk id="14" creationId="{39E63B28-9A79-3A7D-09F0-1F4A1ACB327E}"/>
          </ac:spMkLst>
        </pc:spChg>
        <pc:spChg chg="del">
          <ac:chgData name="Seyed Hamed" userId="220999c3-e6ef-4426-a304-d27831ca2f92" providerId="ADAL" clId="{6C890F20-CABB-4408-89DC-BB397F982905}" dt="2025-01-21T18:10:59.887" v="239" actId="478"/>
          <ac:spMkLst>
            <pc:docMk/>
            <pc:sldMk cId="182679528" sldId="2145707524"/>
            <ac:spMk id="14" creationId="{5B4BF6A1-A3D8-4026-AF56-0DB68EE872E6}"/>
          </ac:spMkLst>
        </pc:spChg>
        <pc:spChg chg="del">
          <ac:chgData name="Seyed Hamed" userId="220999c3-e6ef-4426-a304-d27831ca2f92" providerId="ADAL" clId="{6C890F20-CABB-4408-89DC-BB397F982905}" dt="2025-01-21T18:10:59.887" v="239" actId="478"/>
          <ac:spMkLst>
            <pc:docMk/>
            <pc:sldMk cId="182679528" sldId="2145707524"/>
            <ac:spMk id="15" creationId="{C2CCDDF7-BE12-5B60-F2E5-4F7EE592C790}"/>
          </ac:spMkLst>
        </pc:spChg>
        <pc:spChg chg="mod">
          <ac:chgData name="Seyed Hamed" userId="220999c3-e6ef-4426-a304-d27831ca2f92" providerId="ADAL" clId="{6C890F20-CABB-4408-89DC-BB397F982905}" dt="2025-01-22T20:01:49.251" v="1075"/>
          <ac:spMkLst>
            <pc:docMk/>
            <pc:sldMk cId="182679528" sldId="2145707524"/>
            <ac:spMk id="16" creationId="{53E447B9-669F-2717-94B9-F2EBFCB5BEC9}"/>
          </ac:spMkLst>
        </pc:spChg>
        <pc:spChg chg="mod">
          <ac:chgData name="Seyed Hamed" userId="220999c3-e6ef-4426-a304-d27831ca2f92" providerId="ADAL" clId="{6C890F20-CABB-4408-89DC-BB397F982905}" dt="2025-01-22T20:01:49.251" v="1075"/>
          <ac:spMkLst>
            <pc:docMk/>
            <pc:sldMk cId="182679528" sldId="2145707524"/>
            <ac:spMk id="17" creationId="{0D29F8D9-F927-6960-5A2C-F8967AC875AD}"/>
          </ac:spMkLst>
        </pc:spChg>
        <pc:spChg chg="del">
          <ac:chgData name="Seyed Hamed" userId="220999c3-e6ef-4426-a304-d27831ca2f92" providerId="ADAL" clId="{6C890F20-CABB-4408-89DC-BB397F982905}" dt="2025-01-21T18:10:59.887" v="239" actId="478"/>
          <ac:spMkLst>
            <pc:docMk/>
            <pc:sldMk cId="182679528" sldId="2145707524"/>
            <ac:spMk id="17" creationId="{5011E9BD-34B9-564A-0C8F-E9525AB0976D}"/>
          </ac:spMkLst>
        </pc:spChg>
        <pc:spChg chg="del">
          <ac:chgData name="Seyed Hamed" userId="220999c3-e6ef-4426-a304-d27831ca2f92" providerId="ADAL" clId="{6C890F20-CABB-4408-89DC-BB397F982905}" dt="2025-01-21T18:10:59.887" v="239" actId="478"/>
          <ac:spMkLst>
            <pc:docMk/>
            <pc:sldMk cId="182679528" sldId="2145707524"/>
            <ac:spMk id="18" creationId="{1DF6367F-24D4-C5B6-B148-DAC44124CF88}"/>
          </ac:spMkLst>
        </pc:spChg>
        <pc:spChg chg="add mod">
          <ac:chgData name="Seyed Hamed" userId="220999c3-e6ef-4426-a304-d27831ca2f92" providerId="ADAL" clId="{6C890F20-CABB-4408-89DC-BB397F982905}" dt="2025-01-22T20:02:00.997" v="1079" actId="1076"/>
          <ac:spMkLst>
            <pc:docMk/>
            <pc:sldMk cId="182679528" sldId="2145707524"/>
            <ac:spMk id="18" creationId="{F7708738-1B4A-D7D6-6D41-16CF3284FF6E}"/>
          </ac:spMkLst>
        </pc:spChg>
        <pc:spChg chg="add mod">
          <ac:chgData name="Seyed Hamed" userId="220999c3-e6ef-4426-a304-d27831ca2f92" providerId="ADAL" clId="{6C890F20-CABB-4408-89DC-BB397F982905}" dt="2025-01-22T20:02:00.997" v="1079" actId="1076"/>
          <ac:spMkLst>
            <pc:docMk/>
            <pc:sldMk cId="182679528" sldId="2145707524"/>
            <ac:spMk id="19" creationId="{65528493-2E7E-4ED2-760B-E9712DE88289}"/>
          </ac:spMkLst>
        </pc:spChg>
        <pc:spChg chg="del">
          <ac:chgData name="Seyed Hamed" userId="220999c3-e6ef-4426-a304-d27831ca2f92" providerId="ADAL" clId="{6C890F20-CABB-4408-89DC-BB397F982905}" dt="2025-01-21T18:10:59.887" v="239" actId="478"/>
          <ac:spMkLst>
            <pc:docMk/>
            <pc:sldMk cId="182679528" sldId="2145707524"/>
            <ac:spMk id="19" creationId="{962020AF-AD52-A81C-3882-D3EE34C81F80}"/>
          </ac:spMkLst>
        </pc:spChg>
        <pc:spChg chg="del">
          <ac:chgData name="Seyed Hamed" userId="220999c3-e6ef-4426-a304-d27831ca2f92" providerId="ADAL" clId="{6C890F20-CABB-4408-89DC-BB397F982905}" dt="2025-01-21T18:10:59.887" v="239" actId="478"/>
          <ac:spMkLst>
            <pc:docMk/>
            <pc:sldMk cId="182679528" sldId="2145707524"/>
            <ac:spMk id="20" creationId="{2DC01E7D-A5F3-CF34-32A9-EF774B8800EB}"/>
          </ac:spMkLst>
        </pc:spChg>
        <pc:spChg chg="mod">
          <ac:chgData name="Seyed Hamed" userId="220999c3-e6ef-4426-a304-d27831ca2f92" providerId="ADAL" clId="{6C890F20-CABB-4408-89DC-BB397F982905}" dt="2025-01-22T20:01:51.453" v="1078"/>
          <ac:spMkLst>
            <pc:docMk/>
            <pc:sldMk cId="182679528" sldId="2145707524"/>
            <ac:spMk id="21" creationId="{64025E21-97F2-B472-5710-9C0E1A1080E3}"/>
          </ac:spMkLst>
        </pc:spChg>
        <pc:spChg chg="del">
          <ac:chgData name="Seyed Hamed" userId="220999c3-e6ef-4426-a304-d27831ca2f92" providerId="ADAL" clId="{6C890F20-CABB-4408-89DC-BB397F982905}" dt="2025-01-21T18:10:59.887" v="239" actId="478"/>
          <ac:spMkLst>
            <pc:docMk/>
            <pc:sldMk cId="182679528" sldId="2145707524"/>
            <ac:spMk id="21" creationId="{92EA9D91-AB64-BB31-BEA6-DE3EEF3D51B0}"/>
          </ac:spMkLst>
        </pc:spChg>
        <pc:spChg chg="mod">
          <ac:chgData name="Seyed Hamed" userId="220999c3-e6ef-4426-a304-d27831ca2f92" providerId="ADAL" clId="{6C890F20-CABB-4408-89DC-BB397F982905}" dt="2025-01-22T20:01:51.453" v="1078"/>
          <ac:spMkLst>
            <pc:docMk/>
            <pc:sldMk cId="182679528" sldId="2145707524"/>
            <ac:spMk id="22" creationId="{065234DE-7FC8-ACF3-DBC1-9FB10A0CC845}"/>
          </ac:spMkLst>
        </pc:spChg>
        <pc:spChg chg="del">
          <ac:chgData name="Seyed Hamed" userId="220999c3-e6ef-4426-a304-d27831ca2f92" providerId="ADAL" clId="{6C890F20-CABB-4408-89DC-BB397F982905}" dt="2025-01-21T18:10:59.887" v="239" actId="478"/>
          <ac:spMkLst>
            <pc:docMk/>
            <pc:sldMk cId="182679528" sldId="2145707524"/>
            <ac:spMk id="22" creationId="{510BE454-7980-B3F7-737A-DC7B99711A66}"/>
          </ac:spMkLst>
        </pc:spChg>
        <pc:spChg chg="del">
          <ac:chgData name="Seyed Hamed" userId="220999c3-e6ef-4426-a304-d27831ca2f92" providerId="ADAL" clId="{6C890F20-CABB-4408-89DC-BB397F982905}" dt="2025-01-21T18:10:59.887" v="239" actId="478"/>
          <ac:spMkLst>
            <pc:docMk/>
            <pc:sldMk cId="182679528" sldId="2145707524"/>
            <ac:spMk id="23" creationId="{C3595996-D169-F45B-9999-09E11E0B7E40}"/>
          </ac:spMkLst>
        </pc:spChg>
        <pc:spChg chg="mod">
          <ac:chgData name="Seyed Hamed" userId="220999c3-e6ef-4426-a304-d27831ca2f92" providerId="ADAL" clId="{6C890F20-CABB-4408-89DC-BB397F982905}" dt="2025-01-22T20:01:51.453" v="1078"/>
          <ac:spMkLst>
            <pc:docMk/>
            <pc:sldMk cId="182679528" sldId="2145707524"/>
            <ac:spMk id="24" creationId="{8EDD6176-97F3-BD25-C1C4-928B13AB6C8D}"/>
          </ac:spMkLst>
        </pc:spChg>
        <pc:spChg chg="mod">
          <ac:chgData name="Seyed Hamed" userId="220999c3-e6ef-4426-a304-d27831ca2f92" providerId="ADAL" clId="{6C890F20-CABB-4408-89DC-BB397F982905}" dt="2025-01-22T20:01:51.453" v="1078"/>
          <ac:spMkLst>
            <pc:docMk/>
            <pc:sldMk cId="182679528" sldId="2145707524"/>
            <ac:spMk id="25" creationId="{3874545B-A8B3-0DEE-4520-0FB7274ACC16}"/>
          </ac:spMkLst>
        </pc:spChg>
        <pc:spChg chg="del">
          <ac:chgData name="Seyed Hamed" userId="220999c3-e6ef-4426-a304-d27831ca2f92" providerId="ADAL" clId="{6C890F20-CABB-4408-89DC-BB397F982905}" dt="2025-01-21T18:10:59.887" v="239" actId="478"/>
          <ac:spMkLst>
            <pc:docMk/>
            <pc:sldMk cId="182679528" sldId="2145707524"/>
            <ac:spMk id="25" creationId="{971FE579-2880-741B-6DCB-C65D2C30916A}"/>
          </ac:spMkLst>
        </pc:spChg>
        <pc:spChg chg="del">
          <ac:chgData name="Seyed Hamed" userId="220999c3-e6ef-4426-a304-d27831ca2f92" providerId="ADAL" clId="{6C890F20-CABB-4408-89DC-BB397F982905}" dt="2025-01-21T18:10:59.887" v="239" actId="478"/>
          <ac:spMkLst>
            <pc:docMk/>
            <pc:sldMk cId="182679528" sldId="2145707524"/>
            <ac:spMk id="26" creationId="{3C6B43BA-B0F5-5B6F-D715-79712A4041E1}"/>
          </ac:spMkLst>
        </pc:spChg>
        <pc:spChg chg="del">
          <ac:chgData name="Seyed Hamed" userId="220999c3-e6ef-4426-a304-d27831ca2f92" providerId="ADAL" clId="{6C890F20-CABB-4408-89DC-BB397F982905}" dt="2025-01-21T18:10:59.887" v="239" actId="478"/>
          <ac:spMkLst>
            <pc:docMk/>
            <pc:sldMk cId="182679528" sldId="2145707524"/>
            <ac:spMk id="27" creationId="{732420E8-78E4-BD03-C82E-38B242CA82CA}"/>
          </ac:spMkLst>
        </pc:spChg>
        <pc:spChg chg="del">
          <ac:chgData name="Seyed Hamed" userId="220999c3-e6ef-4426-a304-d27831ca2f92" providerId="ADAL" clId="{6C890F20-CABB-4408-89DC-BB397F982905}" dt="2025-01-21T18:10:59.887" v="239" actId="478"/>
          <ac:spMkLst>
            <pc:docMk/>
            <pc:sldMk cId="182679528" sldId="2145707524"/>
            <ac:spMk id="28" creationId="{6E39E2A4-BD38-74A9-4638-383E9E864772}"/>
          </ac:spMkLst>
        </pc:spChg>
        <pc:spChg chg="del">
          <ac:chgData name="Seyed Hamed" userId="220999c3-e6ef-4426-a304-d27831ca2f92" providerId="ADAL" clId="{6C890F20-CABB-4408-89DC-BB397F982905}" dt="2025-01-21T18:10:59.887" v="239" actId="478"/>
          <ac:spMkLst>
            <pc:docMk/>
            <pc:sldMk cId="182679528" sldId="2145707524"/>
            <ac:spMk id="30" creationId="{DCC0C5C2-7D36-93BA-AF0A-52DBCB45B58D}"/>
          </ac:spMkLst>
        </pc:spChg>
        <pc:spChg chg="del">
          <ac:chgData name="Seyed Hamed" userId="220999c3-e6ef-4426-a304-d27831ca2f92" providerId="ADAL" clId="{6C890F20-CABB-4408-89DC-BB397F982905}" dt="2025-01-21T18:10:59.887" v="239" actId="478"/>
          <ac:spMkLst>
            <pc:docMk/>
            <pc:sldMk cId="182679528" sldId="2145707524"/>
            <ac:spMk id="31" creationId="{31D66395-87D9-BAE6-8EB4-F9FDD56D2E6D}"/>
          </ac:spMkLst>
        </pc:spChg>
        <pc:spChg chg="del">
          <ac:chgData name="Seyed Hamed" userId="220999c3-e6ef-4426-a304-d27831ca2f92" providerId="ADAL" clId="{6C890F20-CABB-4408-89DC-BB397F982905}" dt="2025-01-21T18:11:02.746" v="241" actId="478"/>
          <ac:spMkLst>
            <pc:docMk/>
            <pc:sldMk cId="182679528" sldId="2145707524"/>
            <ac:spMk id="32" creationId="{6A3BC51C-62AB-2B5C-80BB-9B2DFAA21ACB}"/>
          </ac:spMkLst>
        </pc:spChg>
        <pc:spChg chg="del">
          <ac:chgData name="Seyed Hamed" userId="220999c3-e6ef-4426-a304-d27831ca2f92" providerId="ADAL" clId="{6C890F20-CABB-4408-89DC-BB397F982905}" dt="2025-01-21T18:10:59.887" v="239" actId="478"/>
          <ac:spMkLst>
            <pc:docMk/>
            <pc:sldMk cId="182679528" sldId="2145707524"/>
            <ac:spMk id="33" creationId="{F7FFAE32-08B4-C6ED-BDCB-5A3060C309DC}"/>
          </ac:spMkLst>
        </pc:spChg>
        <pc:spChg chg="del">
          <ac:chgData name="Seyed Hamed" userId="220999c3-e6ef-4426-a304-d27831ca2f92" providerId="ADAL" clId="{6C890F20-CABB-4408-89DC-BB397F982905}" dt="2025-01-21T18:10:59.887" v="239" actId="478"/>
          <ac:spMkLst>
            <pc:docMk/>
            <pc:sldMk cId="182679528" sldId="2145707524"/>
            <ac:spMk id="40" creationId="{2E417183-5892-8FB9-3A47-0C69DFD09B61}"/>
          </ac:spMkLst>
        </pc:spChg>
        <pc:spChg chg="del">
          <ac:chgData name="Seyed Hamed" userId="220999c3-e6ef-4426-a304-d27831ca2f92" providerId="ADAL" clId="{6C890F20-CABB-4408-89DC-BB397F982905}" dt="2025-01-21T18:10:59.887" v="239" actId="478"/>
          <ac:spMkLst>
            <pc:docMk/>
            <pc:sldMk cId="182679528" sldId="2145707524"/>
            <ac:spMk id="41" creationId="{8C89C4A6-CFF8-D177-D0B1-F59E15226E90}"/>
          </ac:spMkLst>
        </pc:spChg>
        <pc:spChg chg="del">
          <ac:chgData name="Seyed Hamed" userId="220999c3-e6ef-4426-a304-d27831ca2f92" providerId="ADAL" clId="{6C890F20-CABB-4408-89DC-BB397F982905}" dt="2025-01-21T18:10:59.887" v="239" actId="478"/>
          <ac:spMkLst>
            <pc:docMk/>
            <pc:sldMk cId="182679528" sldId="2145707524"/>
            <ac:spMk id="42" creationId="{B9AF34F6-8782-3BE1-2BDB-CC481064107F}"/>
          </ac:spMkLst>
        </pc:spChg>
        <pc:spChg chg="del">
          <ac:chgData name="Seyed Hamed" userId="220999c3-e6ef-4426-a304-d27831ca2f92" providerId="ADAL" clId="{6C890F20-CABB-4408-89DC-BB397F982905}" dt="2025-01-21T18:10:59.887" v="239" actId="478"/>
          <ac:spMkLst>
            <pc:docMk/>
            <pc:sldMk cId="182679528" sldId="2145707524"/>
            <ac:spMk id="43" creationId="{5BE31E90-D291-29CC-6FB9-3BED276AB489}"/>
          </ac:spMkLst>
        </pc:spChg>
        <pc:spChg chg="del">
          <ac:chgData name="Seyed Hamed" userId="220999c3-e6ef-4426-a304-d27831ca2f92" providerId="ADAL" clId="{6C890F20-CABB-4408-89DC-BB397F982905}" dt="2025-01-21T18:10:59.887" v="239" actId="478"/>
          <ac:spMkLst>
            <pc:docMk/>
            <pc:sldMk cId="182679528" sldId="2145707524"/>
            <ac:spMk id="44" creationId="{622B114D-5D48-7218-21A1-EC870A7F54A7}"/>
          </ac:spMkLst>
        </pc:spChg>
        <pc:spChg chg="del">
          <ac:chgData name="Seyed Hamed" userId="220999c3-e6ef-4426-a304-d27831ca2f92" providerId="ADAL" clId="{6C890F20-CABB-4408-89DC-BB397F982905}" dt="2025-01-21T18:10:59.887" v="239" actId="478"/>
          <ac:spMkLst>
            <pc:docMk/>
            <pc:sldMk cId="182679528" sldId="2145707524"/>
            <ac:spMk id="45" creationId="{FFDD6A2A-352C-FBF1-77DC-04A94A8F2FAA}"/>
          </ac:spMkLst>
        </pc:spChg>
        <pc:spChg chg="del mod">
          <ac:chgData name="Seyed Hamed" userId="220999c3-e6ef-4426-a304-d27831ca2f92" providerId="ADAL" clId="{6C890F20-CABB-4408-89DC-BB397F982905}" dt="2025-01-21T18:11:04.071" v="242" actId="478"/>
          <ac:spMkLst>
            <pc:docMk/>
            <pc:sldMk cId="182679528" sldId="2145707524"/>
            <ac:spMk id="46" creationId="{0879E8AC-3F21-85EB-30A1-A7EEF6C04F07}"/>
          </ac:spMkLst>
        </pc:spChg>
        <pc:spChg chg="del">
          <ac:chgData name="Seyed Hamed" userId="220999c3-e6ef-4426-a304-d27831ca2f92" providerId="ADAL" clId="{6C890F20-CABB-4408-89DC-BB397F982905}" dt="2025-01-21T18:10:59.887" v="239" actId="478"/>
          <ac:spMkLst>
            <pc:docMk/>
            <pc:sldMk cId="182679528" sldId="2145707524"/>
            <ac:spMk id="47" creationId="{6E0BDC50-77FD-348B-375F-DB6CEEAB0177}"/>
          </ac:spMkLst>
        </pc:spChg>
        <pc:spChg chg="del">
          <ac:chgData name="Seyed Hamed" userId="220999c3-e6ef-4426-a304-d27831ca2f92" providerId="ADAL" clId="{6C890F20-CABB-4408-89DC-BB397F982905}" dt="2025-01-21T18:10:59.887" v="239" actId="478"/>
          <ac:spMkLst>
            <pc:docMk/>
            <pc:sldMk cId="182679528" sldId="2145707524"/>
            <ac:spMk id="48" creationId="{6873907B-6093-0066-5679-946AB5EEACA4}"/>
          </ac:spMkLst>
        </pc:spChg>
        <pc:spChg chg="del">
          <ac:chgData name="Seyed Hamed" userId="220999c3-e6ef-4426-a304-d27831ca2f92" providerId="ADAL" clId="{6C890F20-CABB-4408-89DC-BB397F982905}" dt="2025-01-21T18:10:59.887" v="239" actId="478"/>
          <ac:spMkLst>
            <pc:docMk/>
            <pc:sldMk cId="182679528" sldId="2145707524"/>
            <ac:spMk id="49" creationId="{A6AD3A59-2FC3-3E93-828D-7C172D3E133C}"/>
          </ac:spMkLst>
        </pc:spChg>
        <pc:spChg chg="del">
          <ac:chgData name="Seyed Hamed" userId="220999c3-e6ef-4426-a304-d27831ca2f92" providerId="ADAL" clId="{6C890F20-CABB-4408-89DC-BB397F982905}" dt="2025-01-21T18:10:59.887" v="239" actId="478"/>
          <ac:spMkLst>
            <pc:docMk/>
            <pc:sldMk cId="182679528" sldId="2145707524"/>
            <ac:spMk id="50" creationId="{AA552010-EC3D-809B-98DE-990B96487C2C}"/>
          </ac:spMkLst>
        </pc:spChg>
        <pc:spChg chg="del">
          <ac:chgData name="Seyed Hamed" userId="220999c3-e6ef-4426-a304-d27831ca2f92" providerId="ADAL" clId="{6C890F20-CABB-4408-89DC-BB397F982905}" dt="2025-01-21T18:10:59.887" v="239" actId="478"/>
          <ac:spMkLst>
            <pc:docMk/>
            <pc:sldMk cId="182679528" sldId="2145707524"/>
            <ac:spMk id="51" creationId="{48776663-6C5F-2163-1C66-810E9C94A156}"/>
          </ac:spMkLst>
        </pc:spChg>
        <pc:spChg chg="del">
          <ac:chgData name="Seyed Hamed" userId="220999c3-e6ef-4426-a304-d27831ca2f92" providerId="ADAL" clId="{6C890F20-CABB-4408-89DC-BB397F982905}" dt="2025-01-21T18:10:59.887" v="239" actId="478"/>
          <ac:spMkLst>
            <pc:docMk/>
            <pc:sldMk cId="182679528" sldId="2145707524"/>
            <ac:spMk id="52" creationId="{41AFE798-B62C-5D60-71C4-0669E8C480A5}"/>
          </ac:spMkLst>
        </pc:spChg>
        <pc:spChg chg="del">
          <ac:chgData name="Seyed Hamed" userId="220999c3-e6ef-4426-a304-d27831ca2f92" providerId="ADAL" clId="{6C890F20-CABB-4408-89DC-BB397F982905}" dt="2025-01-21T18:10:59.887" v="239" actId="478"/>
          <ac:spMkLst>
            <pc:docMk/>
            <pc:sldMk cId="182679528" sldId="2145707524"/>
            <ac:spMk id="53" creationId="{D1CBB585-F6B1-DFF6-971D-CFE698D5719B}"/>
          </ac:spMkLst>
        </pc:spChg>
        <pc:spChg chg="del">
          <ac:chgData name="Seyed Hamed" userId="220999c3-e6ef-4426-a304-d27831ca2f92" providerId="ADAL" clId="{6C890F20-CABB-4408-89DC-BB397F982905}" dt="2025-01-21T18:10:59.887" v="239" actId="478"/>
          <ac:spMkLst>
            <pc:docMk/>
            <pc:sldMk cId="182679528" sldId="2145707524"/>
            <ac:spMk id="54" creationId="{1C1667D9-2CFA-AE93-95AC-F5FF4F81E827}"/>
          </ac:spMkLst>
        </pc:spChg>
        <pc:spChg chg="del">
          <ac:chgData name="Seyed Hamed" userId="220999c3-e6ef-4426-a304-d27831ca2f92" providerId="ADAL" clId="{6C890F20-CABB-4408-89DC-BB397F982905}" dt="2025-01-21T18:10:59.887" v="239" actId="478"/>
          <ac:spMkLst>
            <pc:docMk/>
            <pc:sldMk cId="182679528" sldId="2145707524"/>
            <ac:spMk id="55" creationId="{44BE98DA-7381-F3CC-7E1D-3E0C665DFF8A}"/>
          </ac:spMkLst>
        </pc:spChg>
        <pc:spChg chg="del">
          <ac:chgData name="Seyed Hamed" userId="220999c3-e6ef-4426-a304-d27831ca2f92" providerId="ADAL" clId="{6C890F20-CABB-4408-89DC-BB397F982905}" dt="2025-01-21T18:10:59.887" v="239" actId="478"/>
          <ac:spMkLst>
            <pc:docMk/>
            <pc:sldMk cId="182679528" sldId="2145707524"/>
            <ac:spMk id="56" creationId="{F84E0941-9984-89C5-90F1-EFB8A29FBA4A}"/>
          </ac:spMkLst>
        </pc:spChg>
        <pc:spChg chg="mod">
          <ac:chgData name="Seyed Hamed" userId="220999c3-e6ef-4426-a304-d27831ca2f92" providerId="ADAL" clId="{6C890F20-CABB-4408-89DC-BB397F982905}" dt="2025-01-21T18:11:31.281" v="244"/>
          <ac:spMkLst>
            <pc:docMk/>
            <pc:sldMk cId="182679528" sldId="2145707524"/>
            <ac:spMk id="58" creationId="{CC8A3B4B-00D4-1E59-D74B-85618CC9535C}"/>
          </ac:spMkLst>
        </pc:spChg>
        <pc:spChg chg="mod">
          <ac:chgData name="Seyed Hamed" userId="220999c3-e6ef-4426-a304-d27831ca2f92" providerId="ADAL" clId="{6C890F20-CABB-4408-89DC-BB397F982905}" dt="2025-01-21T18:11:31.281" v="244"/>
          <ac:spMkLst>
            <pc:docMk/>
            <pc:sldMk cId="182679528" sldId="2145707524"/>
            <ac:spMk id="59" creationId="{31233085-B39B-98E3-1E9B-1C1E0698358C}"/>
          </ac:spMkLst>
        </pc:spChg>
        <pc:spChg chg="mod">
          <ac:chgData name="Seyed Hamed" userId="220999c3-e6ef-4426-a304-d27831ca2f92" providerId="ADAL" clId="{6C890F20-CABB-4408-89DC-BB397F982905}" dt="2025-01-21T18:11:31.281" v="244"/>
          <ac:spMkLst>
            <pc:docMk/>
            <pc:sldMk cId="182679528" sldId="2145707524"/>
            <ac:spMk id="61" creationId="{58A0C04B-CA0D-EEDB-7FAB-32EE1B2DB33A}"/>
          </ac:spMkLst>
        </pc:spChg>
        <pc:spChg chg="mod">
          <ac:chgData name="Seyed Hamed" userId="220999c3-e6ef-4426-a304-d27831ca2f92" providerId="ADAL" clId="{6C890F20-CABB-4408-89DC-BB397F982905}" dt="2025-01-21T18:11:31.281" v="244"/>
          <ac:spMkLst>
            <pc:docMk/>
            <pc:sldMk cId="182679528" sldId="2145707524"/>
            <ac:spMk id="62" creationId="{78ACC6B8-8E58-D01D-DBB3-8BEF4B86A573}"/>
          </ac:spMkLst>
        </pc:spChg>
        <pc:spChg chg="mod">
          <ac:chgData name="Seyed Hamed" userId="220999c3-e6ef-4426-a304-d27831ca2f92" providerId="ADAL" clId="{6C890F20-CABB-4408-89DC-BB397F982905}" dt="2025-01-21T18:11:31.281" v="244"/>
          <ac:spMkLst>
            <pc:docMk/>
            <pc:sldMk cId="182679528" sldId="2145707524"/>
            <ac:spMk id="64" creationId="{DB246C62-CEE5-3B70-D364-CE800CFD132E}"/>
          </ac:spMkLst>
        </pc:spChg>
        <pc:spChg chg="mod">
          <ac:chgData name="Seyed Hamed" userId="220999c3-e6ef-4426-a304-d27831ca2f92" providerId="ADAL" clId="{6C890F20-CABB-4408-89DC-BB397F982905}" dt="2025-01-21T18:11:31.281" v="244"/>
          <ac:spMkLst>
            <pc:docMk/>
            <pc:sldMk cId="182679528" sldId="2145707524"/>
            <ac:spMk id="65" creationId="{D7D51236-5C82-4662-FD42-E6E88BFF752C}"/>
          </ac:spMkLst>
        </pc:spChg>
        <pc:spChg chg="add mod">
          <ac:chgData name="Seyed Hamed" userId="220999c3-e6ef-4426-a304-d27831ca2f92" providerId="ADAL" clId="{6C890F20-CABB-4408-89DC-BB397F982905}" dt="2025-01-21T18:11:38.323" v="247" actId="1076"/>
          <ac:spMkLst>
            <pc:docMk/>
            <pc:sldMk cId="182679528" sldId="2145707524"/>
            <ac:spMk id="66" creationId="{93B2ED96-7139-163A-E486-126FAF56C755}"/>
          </ac:spMkLst>
        </pc:spChg>
        <pc:spChg chg="add del mod">
          <ac:chgData name="Seyed Hamed" userId="220999c3-e6ef-4426-a304-d27831ca2f92" providerId="ADAL" clId="{6C890F20-CABB-4408-89DC-BB397F982905}" dt="2025-01-22T20:01:48.875" v="1074" actId="478"/>
          <ac:spMkLst>
            <pc:docMk/>
            <pc:sldMk cId="182679528" sldId="2145707524"/>
            <ac:spMk id="68" creationId="{7B4998EF-C0BA-9559-0528-110D41BAF98D}"/>
          </ac:spMkLst>
        </pc:spChg>
        <pc:grpChg chg="add mod">
          <ac:chgData name="Seyed Hamed" userId="220999c3-e6ef-4426-a304-d27831ca2f92" providerId="ADAL" clId="{6C890F20-CABB-4408-89DC-BB397F982905}" dt="2025-01-22T20:01:49.251" v="1075"/>
          <ac:grpSpMkLst>
            <pc:docMk/>
            <pc:sldMk cId="182679528" sldId="2145707524"/>
            <ac:grpSpMk id="12" creationId="{48D3A2B9-A79A-C85D-2394-AED5F8238FB0}"/>
          </ac:grpSpMkLst>
        </pc:grpChg>
        <pc:grpChg chg="add mod">
          <ac:chgData name="Seyed Hamed" userId="220999c3-e6ef-4426-a304-d27831ca2f92" providerId="ADAL" clId="{6C890F20-CABB-4408-89DC-BB397F982905}" dt="2025-01-22T20:01:49.251" v="1075"/>
          <ac:grpSpMkLst>
            <pc:docMk/>
            <pc:sldMk cId="182679528" sldId="2145707524"/>
            <ac:grpSpMk id="15" creationId="{4A0CE5CC-9FDB-9B93-D10B-49AB974ED49C}"/>
          </ac:grpSpMkLst>
        </pc:grpChg>
        <pc:grpChg chg="add mod">
          <ac:chgData name="Seyed Hamed" userId="220999c3-e6ef-4426-a304-d27831ca2f92" providerId="ADAL" clId="{6C890F20-CABB-4408-89DC-BB397F982905}" dt="2025-01-22T20:02:00.997" v="1079" actId="1076"/>
          <ac:grpSpMkLst>
            <pc:docMk/>
            <pc:sldMk cId="182679528" sldId="2145707524"/>
            <ac:grpSpMk id="20" creationId="{B7630E7E-2FA4-59E4-53C1-AEB2B647F00C}"/>
          </ac:grpSpMkLst>
        </pc:grpChg>
        <pc:grpChg chg="add mod">
          <ac:chgData name="Seyed Hamed" userId="220999c3-e6ef-4426-a304-d27831ca2f92" providerId="ADAL" clId="{6C890F20-CABB-4408-89DC-BB397F982905}" dt="2025-01-22T20:02:00.997" v="1079" actId="1076"/>
          <ac:grpSpMkLst>
            <pc:docMk/>
            <pc:sldMk cId="182679528" sldId="2145707524"/>
            <ac:grpSpMk id="23" creationId="{E9DC97E6-B0AA-5A9A-8DBB-53E1392F83DD}"/>
          </ac:grpSpMkLst>
        </pc:grpChg>
        <pc:grpChg chg="del">
          <ac:chgData name="Seyed Hamed" userId="220999c3-e6ef-4426-a304-d27831ca2f92" providerId="ADAL" clId="{6C890F20-CABB-4408-89DC-BB397F982905}" dt="2025-01-21T18:10:59.887" v="239" actId="478"/>
          <ac:grpSpMkLst>
            <pc:docMk/>
            <pc:sldMk cId="182679528" sldId="2145707524"/>
            <ac:grpSpMk id="34" creationId="{D04A2AA4-067A-7D3C-2BB1-125980DFAE94}"/>
          </ac:grpSpMkLst>
        </pc:grpChg>
        <pc:grpChg chg="del">
          <ac:chgData name="Seyed Hamed" userId="220999c3-e6ef-4426-a304-d27831ca2f92" providerId="ADAL" clId="{6C890F20-CABB-4408-89DC-BB397F982905}" dt="2025-01-21T18:10:59.887" v="239" actId="478"/>
          <ac:grpSpMkLst>
            <pc:docMk/>
            <pc:sldMk cId="182679528" sldId="2145707524"/>
            <ac:grpSpMk id="37" creationId="{C8450075-EBDB-0769-8047-1D23235A0DC2}"/>
          </ac:grpSpMkLst>
        </pc:grpChg>
        <pc:grpChg chg="add mod">
          <ac:chgData name="Seyed Hamed" userId="220999c3-e6ef-4426-a304-d27831ca2f92" providerId="ADAL" clId="{6C890F20-CABB-4408-89DC-BB397F982905}" dt="2025-01-21T18:11:38.323" v="247" actId="1076"/>
          <ac:grpSpMkLst>
            <pc:docMk/>
            <pc:sldMk cId="182679528" sldId="2145707524"/>
            <ac:grpSpMk id="57" creationId="{470A9ED2-6712-C8EF-3AF7-DAACB0351D58}"/>
          </ac:grpSpMkLst>
        </pc:grpChg>
        <pc:grpChg chg="add mod">
          <ac:chgData name="Seyed Hamed" userId="220999c3-e6ef-4426-a304-d27831ca2f92" providerId="ADAL" clId="{6C890F20-CABB-4408-89DC-BB397F982905}" dt="2025-01-22T20:02:09.700" v="1080" actId="1076"/>
          <ac:grpSpMkLst>
            <pc:docMk/>
            <pc:sldMk cId="182679528" sldId="2145707524"/>
            <ac:grpSpMk id="60" creationId="{D3DDD6B9-7B3A-7B02-E1B1-E2BD5E99D88D}"/>
          </ac:grpSpMkLst>
        </pc:grpChg>
        <pc:grpChg chg="add del mod">
          <ac:chgData name="Seyed Hamed" userId="220999c3-e6ef-4426-a304-d27831ca2f92" providerId="ADAL" clId="{6C890F20-CABB-4408-89DC-BB397F982905}" dt="2025-01-22T20:01:51.238" v="1077" actId="478"/>
          <ac:grpSpMkLst>
            <pc:docMk/>
            <pc:sldMk cId="182679528" sldId="2145707524"/>
            <ac:grpSpMk id="63" creationId="{1A7B6A61-594F-7A8E-A9D6-34239EE71C1F}"/>
          </ac:grpSpMkLst>
        </pc:grpChg>
        <pc:picChg chg="add mod">
          <ac:chgData name="Seyed Hamed" userId="220999c3-e6ef-4426-a304-d27831ca2f92" providerId="ADAL" clId="{6C890F20-CABB-4408-89DC-BB397F982905}" dt="2025-01-21T18:11:38.323" v="247" actId="1076"/>
          <ac:picMkLst>
            <pc:docMk/>
            <pc:sldMk cId="182679528" sldId="2145707524"/>
            <ac:picMk id="2" creationId="{4AD904ED-9771-5163-7638-DCDA30814811}"/>
          </ac:picMkLst>
        </pc:picChg>
        <pc:cxnChg chg="del mod">
          <ac:chgData name="Seyed Hamed" userId="220999c3-e6ef-4426-a304-d27831ca2f92" providerId="ADAL" clId="{6C890F20-CABB-4408-89DC-BB397F982905}" dt="2025-01-21T18:10:59.887" v="239" actId="478"/>
          <ac:cxnSpMkLst>
            <pc:docMk/>
            <pc:sldMk cId="182679528" sldId="2145707524"/>
            <ac:cxnSpMk id="13" creationId="{46C232A8-6883-A536-1064-D60A75B78E77}"/>
          </ac:cxnSpMkLst>
        </pc:cxnChg>
        <pc:cxnChg chg="del mod">
          <ac:chgData name="Seyed Hamed" userId="220999c3-e6ef-4426-a304-d27831ca2f92" providerId="ADAL" clId="{6C890F20-CABB-4408-89DC-BB397F982905}" dt="2025-01-21T18:10:59.887" v="239" actId="478"/>
          <ac:cxnSpMkLst>
            <pc:docMk/>
            <pc:sldMk cId="182679528" sldId="2145707524"/>
            <ac:cxnSpMk id="16" creationId="{15C599F1-9BA6-86E1-3A9A-F01FC27163CB}"/>
          </ac:cxnSpMkLst>
        </pc:cxnChg>
        <pc:cxnChg chg="del mod">
          <ac:chgData name="Seyed Hamed" userId="220999c3-e6ef-4426-a304-d27831ca2f92" providerId="ADAL" clId="{6C890F20-CABB-4408-89DC-BB397F982905}" dt="2025-01-21T18:10:59.887" v="239" actId="478"/>
          <ac:cxnSpMkLst>
            <pc:docMk/>
            <pc:sldMk cId="182679528" sldId="2145707524"/>
            <ac:cxnSpMk id="24" creationId="{70DAED1A-383D-3FC8-BC02-8185DDF6CCEA}"/>
          </ac:cxnSpMkLst>
        </pc:cxnChg>
        <pc:cxnChg chg="del mod">
          <ac:chgData name="Seyed Hamed" userId="220999c3-e6ef-4426-a304-d27831ca2f92" providerId="ADAL" clId="{6C890F20-CABB-4408-89DC-BB397F982905}" dt="2025-01-21T18:10:59.887" v="239" actId="478"/>
          <ac:cxnSpMkLst>
            <pc:docMk/>
            <pc:sldMk cId="182679528" sldId="2145707524"/>
            <ac:cxnSpMk id="29" creationId="{DA02853E-B82C-A445-EBA0-A676A9661CE2}"/>
          </ac:cxnSpMkLst>
        </pc:cxnChg>
        <pc:cxnChg chg="add mod">
          <ac:chgData name="Seyed Hamed" userId="220999c3-e6ef-4426-a304-d27831ca2f92" providerId="ADAL" clId="{6C890F20-CABB-4408-89DC-BB397F982905}" dt="2025-01-21T18:11:45.184" v="249" actId="1076"/>
          <ac:cxnSpMkLst>
            <pc:docMk/>
            <pc:sldMk cId="182679528" sldId="2145707524"/>
            <ac:cxnSpMk id="67" creationId="{CE0A7132-48E5-E2DD-249D-82390638A3D9}"/>
          </ac:cxnSpMkLst>
        </pc:cxnChg>
      </pc:sldChg>
      <pc:sldChg chg="modSp add mod">
        <pc:chgData name="Seyed Hamed" userId="220999c3-e6ef-4426-a304-d27831ca2f92" providerId="ADAL" clId="{6C890F20-CABB-4408-89DC-BB397F982905}" dt="2025-01-21T18:14:07.493" v="334" actId="20577"/>
        <pc:sldMkLst>
          <pc:docMk/>
          <pc:sldMk cId="2256149388" sldId="2145707525"/>
        </pc:sldMkLst>
        <pc:spChg chg="mod">
          <ac:chgData name="Seyed Hamed" userId="220999c3-e6ef-4426-a304-d27831ca2f92" providerId="ADAL" clId="{6C890F20-CABB-4408-89DC-BB397F982905}" dt="2025-01-21T18:14:07.493" v="334" actId="20577"/>
          <ac:spMkLst>
            <pc:docMk/>
            <pc:sldMk cId="2256149388" sldId="2145707525"/>
            <ac:spMk id="3" creationId="{810403FE-AD3C-B6BB-DF1E-BA83BAC279ED}"/>
          </ac:spMkLst>
        </pc:spChg>
      </pc:sldChg>
      <pc:sldChg chg="addSp delSp modSp add mod delAnim modAnim modNotesTx">
        <pc:chgData name="Seyed Hamed" userId="220999c3-e6ef-4426-a304-d27831ca2f92" providerId="ADAL" clId="{6C890F20-CABB-4408-89DC-BB397F982905}" dt="2025-01-23T12:43:40.555" v="3622" actId="6549"/>
        <pc:sldMkLst>
          <pc:docMk/>
          <pc:sldMk cId="5029080" sldId="2145707526"/>
        </pc:sldMkLst>
        <pc:spChg chg="mod">
          <ac:chgData name="Seyed Hamed" userId="220999c3-e6ef-4426-a304-d27831ca2f92" providerId="ADAL" clId="{6C890F20-CABB-4408-89DC-BB397F982905}" dt="2025-01-23T12:43:40.555" v="3622" actId="6549"/>
          <ac:spMkLst>
            <pc:docMk/>
            <pc:sldMk cId="5029080" sldId="2145707526"/>
            <ac:spMk id="3" creationId="{810403FE-AD3C-B6BB-DF1E-BA83BAC279ED}"/>
          </ac:spMkLst>
        </pc:spChg>
        <pc:spChg chg="del">
          <ac:chgData name="Seyed Hamed" userId="220999c3-e6ef-4426-a304-d27831ca2f92" providerId="ADAL" clId="{6C890F20-CABB-4408-89DC-BB397F982905}" dt="2025-01-21T18:15:02.145" v="347" actId="478"/>
          <ac:spMkLst>
            <pc:docMk/>
            <pc:sldMk cId="5029080" sldId="2145707526"/>
            <ac:spMk id="4" creationId="{66363610-124D-0612-F299-34361249AE96}"/>
          </ac:spMkLst>
        </pc:spChg>
        <pc:spChg chg="del">
          <ac:chgData name="Seyed Hamed" userId="220999c3-e6ef-4426-a304-d27831ca2f92" providerId="ADAL" clId="{6C890F20-CABB-4408-89DC-BB397F982905}" dt="2025-01-21T18:15:00.485" v="346" actId="478"/>
          <ac:spMkLst>
            <pc:docMk/>
            <pc:sldMk cId="5029080" sldId="2145707526"/>
            <ac:spMk id="5" creationId="{70E7C3E5-714D-CEB8-359F-D7DD1B4F7A28}"/>
          </ac:spMkLst>
        </pc:spChg>
        <pc:spChg chg="del">
          <ac:chgData name="Seyed Hamed" userId="220999c3-e6ef-4426-a304-d27831ca2f92" providerId="ADAL" clId="{6C890F20-CABB-4408-89DC-BB397F982905}" dt="2025-01-21T18:15:00.485" v="346" actId="478"/>
          <ac:spMkLst>
            <pc:docMk/>
            <pc:sldMk cId="5029080" sldId="2145707526"/>
            <ac:spMk id="6" creationId="{B562C5F5-32D7-75B7-D1E3-156043981FE3}"/>
          </ac:spMkLst>
        </pc:spChg>
        <pc:spChg chg="del">
          <ac:chgData name="Seyed Hamed" userId="220999c3-e6ef-4426-a304-d27831ca2f92" providerId="ADAL" clId="{6C890F20-CABB-4408-89DC-BB397F982905}" dt="2025-01-21T18:15:00.485" v="346" actId="478"/>
          <ac:spMkLst>
            <pc:docMk/>
            <pc:sldMk cId="5029080" sldId="2145707526"/>
            <ac:spMk id="7" creationId="{7A520BEA-0FB3-C567-DE23-65F16B757572}"/>
          </ac:spMkLst>
        </pc:spChg>
        <pc:spChg chg="del">
          <ac:chgData name="Seyed Hamed" userId="220999c3-e6ef-4426-a304-d27831ca2f92" providerId="ADAL" clId="{6C890F20-CABB-4408-89DC-BB397F982905}" dt="2025-01-21T18:15:00.485" v="346" actId="478"/>
          <ac:spMkLst>
            <pc:docMk/>
            <pc:sldMk cId="5029080" sldId="2145707526"/>
            <ac:spMk id="8" creationId="{D52F4A29-E5C8-C52A-94B9-2F70B743A752}"/>
          </ac:spMkLst>
        </pc:spChg>
        <pc:spChg chg="add mod">
          <ac:chgData name="Seyed Hamed" userId="220999c3-e6ef-4426-a304-d27831ca2f92" providerId="ADAL" clId="{6C890F20-CABB-4408-89DC-BB397F982905}" dt="2025-01-21T18:15:26.435" v="349" actId="1076"/>
          <ac:spMkLst>
            <pc:docMk/>
            <pc:sldMk cId="5029080" sldId="2145707526"/>
            <ac:spMk id="9" creationId="{8CF94CC3-5F32-5394-BA24-F22D7C8CC57B}"/>
          </ac:spMkLst>
        </pc:spChg>
        <pc:spChg chg="add mod">
          <ac:chgData name="Seyed Hamed" userId="220999c3-e6ef-4426-a304-d27831ca2f92" providerId="ADAL" clId="{6C890F20-CABB-4408-89DC-BB397F982905}" dt="2025-01-21T18:15:26.435" v="349" actId="1076"/>
          <ac:spMkLst>
            <pc:docMk/>
            <pc:sldMk cId="5029080" sldId="2145707526"/>
            <ac:spMk id="10" creationId="{8C7567EE-09A4-507A-F483-2FCDC56672E9}"/>
          </ac:spMkLst>
        </pc:spChg>
        <pc:spChg chg="add mod">
          <ac:chgData name="Seyed Hamed" userId="220999c3-e6ef-4426-a304-d27831ca2f92" providerId="ADAL" clId="{6C890F20-CABB-4408-89DC-BB397F982905}" dt="2025-01-21T18:15:26.435" v="349" actId="1076"/>
          <ac:spMkLst>
            <pc:docMk/>
            <pc:sldMk cId="5029080" sldId="2145707526"/>
            <ac:spMk id="11" creationId="{651EA9C9-32E3-CDDE-7F6D-6117BBD3A0D3}"/>
          </ac:spMkLst>
        </pc:spChg>
        <pc:spChg chg="add mod">
          <ac:chgData name="Seyed Hamed" userId="220999c3-e6ef-4426-a304-d27831ca2f92" providerId="ADAL" clId="{6C890F20-CABB-4408-89DC-BB397F982905}" dt="2025-01-21T18:15:26.435" v="349" actId="1076"/>
          <ac:spMkLst>
            <pc:docMk/>
            <pc:sldMk cId="5029080" sldId="2145707526"/>
            <ac:spMk id="12" creationId="{58E24D4A-1ED7-440F-7243-66A311F5326C}"/>
          </ac:spMkLst>
        </pc:spChg>
        <pc:spChg chg="add mod">
          <ac:chgData name="Seyed Hamed" userId="220999c3-e6ef-4426-a304-d27831ca2f92" providerId="ADAL" clId="{6C890F20-CABB-4408-89DC-BB397F982905}" dt="2025-01-21T18:15:26.435" v="349" actId="1076"/>
          <ac:spMkLst>
            <pc:docMk/>
            <pc:sldMk cId="5029080" sldId="2145707526"/>
            <ac:spMk id="13" creationId="{1255EE10-4EFA-689D-8564-F157102753DC}"/>
          </ac:spMkLst>
        </pc:spChg>
        <pc:spChg chg="add mod">
          <ac:chgData name="Seyed Hamed" userId="220999c3-e6ef-4426-a304-d27831ca2f92" providerId="ADAL" clId="{6C890F20-CABB-4408-89DC-BB397F982905}" dt="2025-01-21T18:15:26.435" v="349" actId="1076"/>
          <ac:spMkLst>
            <pc:docMk/>
            <pc:sldMk cId="5029080" sldId="2145707526"/>
            <ac:spMk id="14" creationId="{77D6D79A-CBCA-0922-6EB9-79828F30A3CC}"/>
          </ac:spMkLst>
        </pc:spChg>
        <pc:spChg chg="add mod">
          <ac:chgData name="Seyed Hamed" userId="220999c3-e6ef-4426-a304-d27831ca2f92" providerId="ADAL" clId="{6C890F20-CABB-4408-89DC-BB397F982905}" dt="2025-01-21T18:15:26.435" v="349" actId="1076"/>
          <ac:spMkLst>
            <pc:docMk/>
            <pc:sldMk cId="5029080" sldId="2145707526"/>
            <ac:spMk id="15" creationId="{12B13499-C645-B1C3-A3F2-B5396400C0F6}"/>
          </ac:spMkLst>
        </pc:spChg>
        <pc:spChg chg="add mod">
          <ac:chgData name="Seyed Hamed" userId="220999c3-e6ef-4426-a304-d27831ca2f92" providerId="ADAL" clId="{6C890F20-CABB-4408-89DC-BB397F982905}" dt="2025-01-21T18:15:26.435" v="349" actId="1076"/>
          <ac:spMkLst>
            <pc:docMk/>
            <pc:sldMk cId="5029080" sldId="2145707526"/>
            <ac:spMk id="16" creationId="{AD4F24BB-5717-4E23-D938-2078F1E556D6}"/>
          </ac:spMkLst>
        </pc:spChg>
        <pc:spChg chg="add mod">
          <ac:chgData name="Seyed Hamed" userId="220999c3-e6ef-4426-a304-d27831ca2f92" providerId="ADAL" clId="{6C890F20-CABB-4408-89DC-BB397F982905}" dt="2025-01-21T18:15:26.435" v="349" actId="1076"/>
          <ac:spMkLst>
            <pc:docMk/>
            <pc:sldMk cId="5029080" sldId="2145707526"/>
            <ac:spMk id="17" creationId="{3F061EBE-CC7A-DB76-59A8-5DB6C7E38296}"/>
          </ac:spMkLst>
        </pc:spChg>
        <pc:spChg chg="add mod">
          <ac:chgData name="Seyed Hamed" userId="220999c3-e6ef-4426-a304-d27831ca2f92" providerId="ADAL" clId="{6C890F20-CABB-4408-89DC-BB397F982905}" dt="2025-01-21T18:15:26.435" v="349" actId="1076"/>
          <ac:spMkLst>
            <pc:docMk/>
            <pc:sldMk cId="5029080" sldId="2145707526"/>
            <ac:spMk id="18" creationId="{AFDE1EFB-5AB6-7AE9-E77A-02A07594E05D}"/>
          </ac:spMkLst>
        </pc:spChg>
        <pc:spChg chg="add mod">
          <ac:chgData name="Seyed Hamed" userId="220999c3-e6ef-4426-a304-d27831ca2f92" providerId="ADAL" clId="{6C890F20-CABB-4408-89DC-BB397F982905}" dt="2025-01-21T18:15:26.435" v="349" actId="1076"/>
          <ac:spMkLst>
            <pc:docMk/>
            <pc:sldMk cId="5029080" sldId="2145707526"/>
            <ac:spMk id="19" creationId="{E6683FFE-F38A-DE93-74BB-32604CF2EDB7}"/>
          </ac:spMkLst>
        </pc:spChg>
        <pc:spChg chg="add mod">
          <ac:chgData name="Seyed Hamed" userId="220999c3-e6ef-4426-a304-d27831ca2f92" providerId="ADAL" clId="{6C890F20-CABB-4408-89DC-BB397F982905}" dt="2025-01-21T18:15:26.435" v="349" actId="1076"/>
          <ac:spMkLst>
            <pc:docMk/>
            <pc:sldMk cId="5029080" sldId="2145707526"/>
            <ac:spMk id="20" creationId="{CE3B80A9-7786-9775-71CD-2215DAF44D10}"/>
          </ac:spMkLst>
        </pc:spChg>
        <pc:spChg chg="add mod">
          <ac:chgData name="Seyed Hamed" userId="220999c3-e6ef-4426-a304-d27831ca2f92" providerId="ADAL" clId="{6C890F20-CABB-4408-89DC-BB397F982905}" dt="2025-01-21T18:15:26.435" v="349" actId="1076"/>
          <ac:spMkLst>
            <pc:docMk/>
            <pc:sldMk cId="5029080" sldId="2145707526"/>
            <ac:spMk id="21" creationId="{F09E47B8-B1DC-A0FA-05E9-DBE58BC4D953}"/>
          </ac:spMkLst>
        </pc:spChg>
        <pc:spChg chg="add mod">
          <ac:chgData name="Seyed Hamed" userId="220999c3-e6ef-4426-a304-d27831ca2f92" providerId="ADAL" clId="{6C890F20-CABB-4408-89DC-BB397F982905}" dt="2025-01-21T18:15:26.435" v="349" actId="1076"/>
          <ac:spMkLst>
            <pc:docMk/>
            <pc:sldMk cId="5029080" sldId="2145707526"/>
            <ac:spMk id="22" creationId="{FFF81DD4-CC5D-6BED-D2CF-21EB51DB88BA}"/>
          </ac:spMkLst>
        </pc:spChg>
        <pc:spChg chg="add mod">
          <ac:chgData name="Seyed Hamed" userId="220999c3-e6ef-4426-a304-d27831ca2f92" providerId="ADAL" clId="{6C890F20-CABB-4408-89DC-BB397F982905}" dt="2025-01-21T18:15:26.435" v="349" actId="1076"/>
          <ac:spMkLst>
            <pc:docMk/>
            <pc:sldMk cId="5029080" sldId="2145707526"/>
            <ac:spMk id="23" creationId="{0B53B622-607A-9B19-6621-0DC97136E243}"/>
          </ac:spMkLst>
        </pc:spChg>
        <pc:spChg chg="add mod">
          <ac:chgData name="Seyed Hamed" userId="220999c3-e6ef-4426-a304-d27831ca2f92" providerId="ADAL" clId="{6C890F20-CABB-4408-89DC-BB397F982905}" dt="2025-01-21T18:15:26.435" v="349" actId="1076"/>
          <ac:spMkLst>
            <pc:docMk/>
            <pc:sldMk cId="5029080" sldId="2145707526"/>
            <ac:spMk id="24" creationId="{E579C248-8355-2364-B270-77250B1BFC7E}"/>
          </ac:spMkLst>
        </pc:spChg>
        <pc:spChg chg="add mod">
          <ac:chgData name="Seyed Hamed" userId="220999c3-e6ef-4426-a304-d27831ca2f92" providerId="ADAL" clId="{6C890F20-CABB-4408-89DC-BB397F982905}" dt="2025-01-21T18:15:26.435" v="349" actId="1076"/>
          <ac:spMkLst>
            <pc:docMk/>
            <pc:sldMk cId="5029080" sldId="2145707526"/>
            <ac:spMk id="25" creationId="{76825204-6C05-28A4-9091-A2941EA4C2E0}"/>
          </ac:spMkLst>
        </pc:spChg>
        <pc:spChg chg="add mod">
          <ac:chgData name="Seyed Hamed" userId="220999c3-e6ef-4426-a304-d27831ca2f92" providerId="ADAL" clId="{6C890F20-CABB-4408-89DC-BB397F982905}" dt="2025-01-21T18:15:26.435" v="349" actId="1076"/>
          <ac:spMkLst>
            <pc:docMk/>
            <pc:sldMk cId="5029080" sldId="2145707526"/>
            <ac:spMk id="26" creationId="{0C8AF41F-3AFC-02A1-CC96-32AEA55F5317}"/>
          </ac:spMkLst>
        </pc:spChg>
        <pc:spChg chg="add mod">
          <ac:chgData name="Seyed Hamed" userId="220999c3-e6ef-4426-a304-d27831ca2f92" providerId="ADAL" clId="{6C890F20-CABB-4408-89DC-BB397F982905}" dt="2025-01-21T18:15:26.435" v="349" actId="1076"/>
          <ac:spMkLst>
            <pc:docMk/>
            <pc:sldMk cId="5029080" sldId="2145707526"/>
            <ac:spMk id="27" creationId="{CA69DC94-5B4E-A8A9-32BE-CD86F8447E7C}"/>
          </ac:spMkLst>
        </pc:spChg>
        <pc:spChg chg="add mod">
          <ac:chgData name="Seyed Hamed" userId="220999c3-e6ef-4426-a304-d27831ca2f92" providerId="ADAL" clId="{6C890F20-CABB-4408-89DC-BB397F982905}" dt="2025-01-21T18:15:26.435" v="349" actId="1076"/>
          <ac:spMkLst>
            <pc:docMk/>
            <pc:sldMk cId="5029080" sldId="2145707526"/>
            <ac:spMk id="29" creationId="{88E906FA-43CD-C04D-0424-36C9D3ACA39D}"/>
          </ac:spMkLst>
        </pc:spChg>
        <pc:spChg chg="add mod">
          <ac:chgData name="Seyed Hamed" userId="220999c3-e6ef-4426-a304-d27831ca2f92" providerId="ADAL" clId="{6C890F20-CABB-4408-89DC-BB397F982905}" dt="2025-01-21T18:15:26.435" v="349" actId="1076"/>
          <ac:spMkLst>
            <pc:docMk/>
            <pc:sldMk cId="5029080" sldId="2145707526"/>
            <ac:spMk id="31" creationId="{70BCA80D-8907-90F8-F69F-C400501F6641}"/>
          </ac:spMkLst>
        </pc:spChg>
        <pc:spChg chg="add mod">
          <ac:chgData name="Seyed Hamed" userId="220999c3-e6ef-4426-a304-d27831ca2f92" providerId="ADAL" clId="{6C890F20-CABB-4408-89DC-BB397F982905}" dt="2025-01-21T18:15:26.435" v="349" actId="1076"/>
          <ac:spMkLst>
            <pc:docMk/>
            <pc:sldMk cId="5029080" sldId="2145707526"/>
            <ac:spMk id="32" creationId="{A72A24AE-D125-539E-9B54-2E076F55928B}"/>
          </ac:spMkLst>
        </pc:spChg>
        <pc:spChg chg="mod">
          <ac:chgData name="Seyed Hamed" userId="220999c3-e6ef-4426-a304-d27831ca2f92" providerId="ADAL" clId="{6C890F20-CABB-4408-89DC-BB397F982905}" dt="2025-01-21T18:15:13.046" v="348"/>
          <ac:spMkLst>
            <pc:docMk/>
            <pc:sldMk cId="5029080" sldId="2145707526"/>
            <ac:spMk id="34" creationId="{317746FB-AD3D-B3B8-2363-6DBD33A6EE63}"/>
          </ac:spMkLst>
        </pc:spChg>
        <pc:spChg chg="mod">
          <ac:chgData name="Seyed Hamed" userId="220999c3-e6ef-4426-a304-d27831ca2f92" providerId="ADAL" clId="{6C890F20-CABB-4408-89DC-BB397F982905}" dt="2025-01-21T18:15:13.046" v="348"/>
          <ac:spMkLst>
            <pc:docMk/>
            <pc:sldMk cId="5029080" sldId="2145707526"/>
            <ac:spMk id="35" creationId="{2D8F2B5A-22EA-2B8F-D2AF-36EB8DA7B1F6}"/>
          </ac:spMkLst>
        </pc:spChg>
        <pc:spChg chg="add mod">
          <ac:chgData name="Seyed Hamed" userId="220999c3-e6ef-4426-a304-d27831ca2f92" providerId="ADAL" clId="{6C890F20-CABB-4408-89DC-BB397F982905}" dt="2025-01-21T18:15:26.435" v="349" actId="1076"/>
          <ac:spMkLst>
            <pc:docMk/>
            <pc:sldMk cId="5029080" sldId="2145707526"/>
            <ac:spMk id="37" creationId="{C2E45544-BA52-061E-FAE2-4BB9C43493E1}"/>
          </ac:spMkLst>
        </pc:spChg>
        <pc:spChg chg="add mod">
          <ac:chgData name="Seyed Hamed" userId="220999c3-e6ef-4426-a304-d27831ca2f92" providerId="ADAL" clId="{6C890F20-CABB-4408-89DC-BB397F982905}" dt="2025-01-21T18:15:36.115" v="351" actId="1076"/>
          <ac:spMkLst>
            <pc:docMk/>
            <pc:sldMk cId="5029080" sldId="2145707526"/>
            <ac:spMk id="38" creationId="{A19192E7-0C2F-F264-F7A1-39BBE164C154}"/>
          </ac:spMkLst>
        </pc:spChg>
        <pc:spChg chg="add mod">
          <ac:chgData name="Seyed Hamed" userId="220999c3-e6ef-4426-a304-d27831ca2f92" providerId="ADAL" clId="{6C890F20-CABB-4408-89DC-BB397F982905}" dt="2025-01-21T18:15:31.283" v="350" actId="1076"/>
          <ac:spMkLst>
            <pc:docMk/>
            <pc:sldMk cId="5029080" sldId="2145707526"/>
            <ac:spMk id="39" creationId="{7D754AE0-CC60-FA51-977F-DA493E3CD7DC}"/>
          </ac:spMkLst>
        </pc:spChg>
        <pc:spChg chg="del">
          <ac:chgData name="Seyed Hamed" userId="220999c3-e6ef-4426-a304-d27831ca2f92" providerId="ADAL" clId="{6C890F20-CABB-4408-89DC-BB397F982905}" dt="2025-01-21T18:15:00.485" v="346" actId="478"/>
          <ac:spMkLst>
            <pc:docMk/>
            <pc:sldMk cId="5029080" sldId="2145707526"/>
            <ac:spMk id="66" creationId="{93B2ED96-7139-163A-E486-126FAF56C755}"/>
          </ac:spMkLst>
        </pc:spChg>
        <pc:spChg chg="del">
          <ac:chgData name="Seyed Hamed" userId="220999c3-e6ef-4426-a304-d27831ca2f92" providerId="ADAL" clId="{6C890F20-CABB-4408-89DC-BB397F982905}" dt="2025-01-21T18:15:00.485" v="346" actId="478"/>
          <ac:spMkLst>
            <pc:docMk/>
            <pc:sldMk cId="5029080" sldId="2145707526"/>
            <ac:spMk id="68" creationId="{7B4998EF-C0BA-9559-0528-110D41BAF98D}"/>
          </ac:spMkLst>
        </pc:spChg>
        <pc:grpChg chg="add mod">
          <ac:chgData name="Seyed Hamed" userId="220999c3-e6ef-4426-a304-d27831ca2f92" providerId="ADAL" clId="{6C890F20-CABB-4408-89DC-BB397F982905}" dt="2025-01-21T18:15:26.435" v="349" actId="1076"/>
          <ac:grpSpMkLst>
            <pc:docMk/>
            <pc:sldMk cId="5029080" sldId="2145707526"/>
            <ac:grpSpMk id="33" creationId="{F70F8527-06D4-72EC-494E-9E2FECA9BB17}"/>
          </ac:grpSpMkLst>
        </pc:grpChg>
        <pc:grpChg chg="del">
          <ac:chgData name="Seyed Hamed" userId="220999c3-e6ef-4426-a304-d27831ca2f92" providerId="ADAL" clId="{6C890F20-CABB-4408-89DC-BB397F982905}" dt="2025-01-21T18:15:00.485" v="346" actId="478"/>
          <ac:grpSpMkLst>
            <pc:docMk/>
            <pc:sldMk cId="5029080" sldId="2145707526"/>
            <ac:grpSpMk id="57" creationId="{470A9ED2-6712-C8EF-3AF7-DAACB0351D58}"/>
          </ac:grpSpMkLst>
        </pc:grpChg>
        <pc:grpChg chg="del">
          <ac:chgData name="Seyed Hamed" userId="220999c3-e6ef-4426-a304-d27831ca2f92" providerId="ADAL" clId="{6C890F20-CABB-4408-89DC-BB397F982905}" dt="2025-01-21T18:15:00.485" v="346" actId="478"/>
          <ac:grpSpMkLst>
            <pc:docMk/>
            <pc:sldMk cId="5029080" sldId="2145707526"/>
            <ac:grpSpMk id="60" creationId="{D3DDD6B9-7B3A-7B02-E1B1-E2BD5E99D88D}"/>
          </ac:grpSpMkLst>
        </pc:grpChg>
        <pc:grpChg chg="del">
          <ac:chgData name="Seyed Hamed" userId="220999c3-e6ef-4426-a304-d27831ca2f92" providerId="ADAL" clId="{6C890F20-CABB-4408-89DC-BB397F982905}" dt="2025-01-21T18:15:00.485" v="346" actId="478"/>
          <ac:grpSpMkLst>
            <pc:docMk/>
            <pc:sldMk cId="5029080" sldId="2145707526"/>
            <ac:grpSpMk id="63" creationId="{1A7B6A61-594F-7A8E-A9D6-34239EE71C1F}"/>
          </ac:grpSpMkLst>
        </pc:grpChg>
        <pc:picChg chg="del">
          <ac:chgData name="Seyed Hamed" userId="220999c3-e6ef-4426-a304-d27831ca2f92" providerId="ADAL" clId="{6C890F20-CABB-4408-89DC-BB397F982905}" dt="2025-01-21T18:15:00.485" v="346" actId="478"/>
          <ac:picMkLst>
            <pc:docMk/>
            <pc:sldMk cId="5029080" sldId="2145707526"/>
            <ac:picMk id="2" creationId="{4AD904ED-9771-5163-7638-DCDA30814811}"/>
          </ac:picMkLst>
        </pc:picChg>
        <pc:cxnChg chg="add mod">
          <ac:chgData name="Seyed Hamed" userId="220999c3-e6ef-4426-a304-d27831ca2f92" providerId="ADAL" clId="{6C890F20-CABB-4408-89DC-BB397F982905}" dt="2025-01-21T18:15:26.435" v="349" actId="1076"/>
          <ac:cxnSpMkLst>
            <pc:docMk/>
            <pc:sldMk cId="5029080" sldId="2145707526"/>
            <ac:cxnSpMk id="28" creationId="{684A6B09-E458-A5B6-6E48-ADDDD0AC0F05}"/>
          </ac:cxnSpMkLst>
        </pc:cxnChg>
        <pc:cxnChg chg="add mod">
          <ac:chgData name="Seyed Hamed" userId="220999c3-e6ef-4426-a304-d27831ca2f92" providerId="ADAL" clId="{6C890F20-CABB-4408-89DC-BB397F982905}" dt="2025-01-21T18:15:26.435" v="349" actId="1076"/>
          <ac:cxnSpMkLst>
            <pc:docMk/>
            <pc:sldMk cId="5029080" sldId="2145707526"/>
            <ac:cxnSpMk id="30" creationId="{D42E8F94-90AA-7A04-7C14-697CA04DBF0D}"/>
          </ac:cxnSpMkLst>
        </pc:cxnChg>
        <pc:cxnChg chg="add mod">
          <ac:chgData name="Seyed Hamed" userId="220999c3-e6ef-4426-a304-d27831ca2f92" providerId="ADAL" clId="{6C890F20-CABB-4408-89DC-BB397F982905}" dt="2025-01-21T18:15:26.435" v="349" actId="1076"/>
          <ac:cxnSpMkLst>
            <pc:docMk/>
            <pc:sldMk cId="5029080" sldId="2145707526"/>
            <ac:cxnSpMk id="36" creationId="{7030B592-F016-BB14-B9B0-A1B753405914}"/>
          </ac:cxnSpMkLst>
        </pc:cxnChg>
        <pc:cxnChg chg="del">
          <ac:chgData name="Seyed Hamed" userId="220999c3-e6ef-4426-a304-d27831ca2f92" providerId="ADAL" clId="{6C890F20-CABB-4408-89DC-BB397F982905}" dt="2025-01-21T18:15:00.485" v="346" actId="478"/>
          <ac:cxnSpMkLst>
            <pc:docMk/>
            <pc:sldMk cId="5029080" sldId="2145707526"/>
            <ac:cxnSpMk id="67" creationId="{CE0A7132-48E5-E2DD-249D-82390638A3D9}"/>
          </ac:cxnSpMkLst>
        </pc:cxnChg>
      </pc:sldChg>
      <pc:sldChg chg="new del">
        <pc:chgData name="Seyed Hamed" userId="220999c3-e6ef-4426-a304-d27831ca2f92" providerId="ADAL" clId="{6C890F20-CABB-4408-89DC-BB397F982905}" dt="2025-01-21T18:14:23.004" v="338" actId="47"/>
        <pc:sldMkLst>
          <pc:docMk/>
          <pc:sldMk cId="1187774132" sldId="2145707526"/>
        </pc:sldMkLst>
      </pc:sldChg>
      <pc:sldChg chg="addSp delSp modSp add mod delAnim modAnim modNotesTx">
        <pc:chgData name="Seyed Hamed" userId="220999c3-e6ef-4426-a304-d27831ca2f92" providerId="ADAL" clId="{6C890F20-CABB-4408-89DC-BB397F982905}" dt="2025-01-23T12:43:53.985" v="3625" actId="6549"/>
        <pc:sldMkLst>
          <pc:docMk/>
          <pc:sldMk cId="4045406398" sldId="2145707527"/>
        </pc:sldMkLst>
        <pc:spChg chg="add mod">
          <ac:chgData name="Seyed Hamed" userId="220999c3-e6ef-4426-a304-d27831ca2f92" providerId="ADAL" clId="{6C890F20-CABB-4408-89DC-BB397F982905}" dt="2025-01-21T18:18:46.795" v="388" actId="1076"/>
          <ac:spMkLst>
            <pc:docMk/>
            <pc:sldMk cId="4045406398" sldId="2145707527"/>
            <ac:spMk id="2" creationId="{C95A475B-973B-6E91-7D04-6269829F4C14}"/>
          </ac:spMkLst>
        </pc:spChg>
        <pc:spChg chg="mod">
          <ac:chgData name="Seyed Hamed" userId="220999c3-e6ef-4426-a304-d27831ca2f92" providerId="ADAL" clId="{6C890F20-CABB-4408-89DC-BB397F982905}" dt="2025-01-23T12:43:53.985" v="3625" actId="6549"/>
          <ac:spMkLst>
            <pc:docMk/>
            <pc:sldMk cId="4045406398" sldId="2145707527"/>
            <ac:spMk id="3" creationId="{810403FE-AD3C-B6BB-DF1E-BA83BAC279ED}"/>
          </ac:spMkLst>
        </pc:spChg>
        <pc:spChg chg="mod">
          <ac:chgData name="Seyed Hamed" userId="220999c3-e6ef-4426-a304-d27831ca2f92" providerId="ADAL" clId="{6C890F20-CABB-4408-89DC-BB397F982905}" dt="2025-01-21T18:17:42.542" v="367"/>
          <ac:spMkLst>
            <pc:docMk/>
            <pc:sldMk cId="4045406398" sldId="2145707527"/>
            <ac:spMk id="6" creationId="{C2FF0C4D-A3ED-CE21-A979-9299FF629CB5}"/>
          </ac:spMkLst>
        </pc:spChg>
        <pc:spChg chg="mod">
          <ac:chgData name="Seyed Hamed" userId="220999c3-e6ef-4426-a304-d27831ca2f92" providerId="ADAL" clId="{6C890F20-CABB-4408-89DC-BB397F982905}" dt="2025-01-21T18:17:42.542" v="367"/>
          <ac:spMkLst>
            <pc:docMk/>
            <pc:sldMk cId="4045406398" sldId="2145707527"/>
            <ac:spMk id="7" creationId="{D474E816-A4C7-6B38-2040-655C00FB6B9D}"/>
          </ac:spMkLst>
        </pc:spChg>
        <pc:spChg chg="del">
          <ac:chgData name="Seyed Hamed" userId="220999c3-e6ef-4426-a304-d27831ca2f92" providerId="ADAL" clId="{6C890F20-CABB-4408-89DC-BB397F982905}" dt="2025-01-21T18:17:31.758" v="366" actId="478"/>
          <ac:spMkLst>
            <pc:docMk/>
            <pc:sldMk cId="4045406398" sldId="2145707527"/>
            <ac:spMk id="9" creationId="{8CF94CC3-5F32-5394-BA24-F22D7C8CC57B}"/>
          </ac:spMkLst>
        </pc:spChg>
        <pc:spChg chg="del">
          <ac:chgData name="Seyed Hamed" userId="220999c3-e6ef-4426-a304-d27831ca2f92" providerId="ADAL" clId="{6C890F20-CABB-4408-89DC-BB397F982905}" dt="2025-01-21T18:17:31.758" v="366" actId="478"/>
          <ac:spMkLst>
            <pc:docMk/>
            <pc:sldMk cId="4045406398" sldId="2145707527"/>
            <ac:spMk id="10" creationId="{8C7567EE-09A4-507A-F483-2FCDC56672E9}"/>
          </ac:spMkLst>
        </pc:spChg>
        <pc:spChg chg="del">
          <ac:chgData name="Seyed Hamed" userId="220999c3-e6ef-4426-a304-d27831ca2f92" providerId="ADAL" clId="{6C890F20-CABB-4408-89DC-BB397F982905}" dt="2025-01-21T18:17:31.758" v="366" actId="478"/>
          <ac:spMkLst>
            <pc:docMk/>
            <pc:sldMk cId="4045406398" sldId="2145707527"/>
            <ac:spMk id="11" creationId="{651EA9C9-32E3-CDDE-7F6D-6117BBD3A0D3}"/>
          </ac:spMkLst>
        </pc:spChg>
        <pc:spChg chg="del">
          <ac:chgData name="Seyed Hamed" userId="220999c3-e6ef-4426-a304-d27831ca2f92" providerId="ADAL" clId="{6C890F20-CABB-4408-89DC-BB397F982905}" dt="2025-01-21T18:17:31.758" v="366" actId="478"/>
          <ac:spMkLst>
            <pc:docMk/>
            <pc:sldMk cId="4045406398" sldId="2145707527"/>
            <ac:spMk id="12" creationId="{58E24D4A-1ED7-440F-7243-66A311F5326C}"/>
          </ac:spMkLst>
        </pc:spChg>
        <pc:spChg chg="del">
          <ac:chgData name="Seyed Hamed" userId="220999c3-e6ef-4426-a304-d27831ca2f92" providerId="ADAL" clId="{6C890F20-CABB-4408-89DC-BB397F982905}" dt="2025-01-21T18:17:31.758" v="366" actId="478"/>
          <ac:spMkLst>
            <pc:docMk/>
            <pc:sldMk cId="4045406398" sldId="2145707527"/>
            <ac:spMk id="13" creationId="{1255EE10-4EFA-689D-8564-F157102753DC}"/>
          </ac:spMkLst>
        </pc:spChg>
        <pc:spChg chg="del">
          <ac:chgData name="Seyed Hamed" userId="220999c3-e6ef-4426-a304-d27831ca2f92" providerId="ADAL" clId="{6C890F20-CABB-4408-89DC-BB397F982905}" dt="2025-01-21T18:17:31.758" v="366" actId="478"/>
          <ac:spMkLst>
            <pc:docMk/>
            <pc:sldMk cId="4045406398" sldId="2145707527"/>
            <ac:spMk id="14" creationId="{77D6D79A-CBCA-0922-6EB9-79828F30A3CC}"/>
          </ac:spMkLst>
        </pc:spChg>
        <pc:spChg chg="del">
          <ac:chgData name="Seyed Hamed" userId="220999c3-e6ef-4426-a304-d27831ca2f92" providerId="ADAL" clId="{6C890F20-CABB-4408-89DC-BB397F982905}" dt="2025-01-21T18:17:31.758" v="366" actId="478"/>
          <ac:spMkLst>
            <pc:docMk/>
            <pc:sldMk cId="4045406398" sldId="2145707527"/>
            <ac:spMk id="15" creationId="{12B13499-C645-B1C3-A3F2-B5396400C0F6}"/>
          </ac:spMkLst>
        </pc:spChg>
        <pc:spChg chg="del">
          <ac:chgData name="Seyed Hamed" userId="220999c3-e6ef-4426-a304-d27831ca2f92" providerId="ADAL" clId="{6C890F20-CABB-4408-89DC-BB397F982905}" dt="2025-01-21T18:17:31.758" v="366" actId="478"/>
          <ac:spMkLst>
            <pc:docMk/>
            <pc:sldMk cId="4045406398" sldId="2145707527"/>
            <ac:spMk id="16" creationId="{AD4F24BB-5717-4E23-D938-2078F1E556D6}"/>
          </ac:spMkLst>
        </pc:spChg>
        <pc:spChg chg="del">
          <ac:chgData name="Seyed Hamed" userId="220999c3-e6ef-4426-a304-d27831ca2f92" providerId="ADAL" clId="{6C890F20-CABB-4408-89DC-BB397F982905}" dt="2025-01-21T18:17:31.758" v="366" actId="478"/>
          <ac:spMkLst>
            <pc:docMk/>
            <pc:sldMk cId="4045406398" sldId="2145707527"/>
            <ac:spMk id="17" creationId="{3F061EBE-CC7A-DB76-59A8-5DB6C7E38296}"/>
          </ac:spMkLst>
        </pc:spChg>
        <pc:spChg chg="del">
          <ac:chgData name="Seyed Hamed" userId="220999c3-e6ef-4426-a304-d27831ca2f92" providerId="ADAL" clId="{6C890F20-CABB-4408-89DC-BB397F982905}" dt="2025-01-21T18:17:31.758" v="366" actId="478"/>
          <ac:spMkLst>
            <pc:docMk/>
            <pc:sldMk cId="4045406398" sldId="2145707527"/>
            <ac:spMk id="18" creationId="{AFDE1EFB-5AB6-7AE9-E77A-02A07594E05D}"/>
          </ac:spMkLst>
        </pc:spChg>
        <pc:spChg chg="del">
          <ac:chgData name="Seyed Hamed" userId="220999c3-e6ef-4426-a304-d27831ca2f92" providerId="ADAL" clId="{6C890F20-CABB-4408-89DC-BB397F982905}" dt="2025-01-21T18:17:31.758" v="366" actId="478"/>
          <ac:spMkLst>
            <pc:docMk/>
            <pc:sldMk cId="4045406398" sldId="2145707527"/>
            <ac:spMk id="19" creationId="{E6683FFE-F38A-DE93-74BB-32604CF2EDB7}"/>
          </ac:spMkLst>
        </pc:spChg>
        <pc:spChg chg="del">
          <ac:chgData name="Seyed Hamed" userId="220999c3-e6ef-4426-a304-d27831ca2f92" providerId="ADAL" clId="{6C890F20-CABB-4408-89DC-BB397F982905}" dt="2025-01-21T18:17:31.758" v="366" actId="478"/>
          <ac:spMkLst>
            <pc:docMk/>
            <pc:sldMk cId="4045406398" sldId="2145707527"/>
            <ac:spMk id="20" creationId="{CE3B80A9-7786-9775-71CD-2215DAF44D10}"/>
          </ac:spMkLst>
        </pc:spChg>
        <pc:spChg chg="del">
          <ac:chgData name="Seyed Hamed" userId="220999c3-e6ef-4426-a304-d27831ca2f92" providerId="ADAL" clId="{6C890F20-CABB-4408-89DC-BB397F982905}" dt="2025-01-21T18:17:31.758" v="366" actId="478"/>
          <ac:spMkLst>
            <pc:docMk/>
            <pc:sldMk cId="4045406398" sldId="2145707527"/>
            <ac:spMk id="21" creationId="{F09E47B8-B1DC-A0FA-05E9-DBE58BC4D953}"/>
          </ac:spMkLst>
        </pc:spChg>
        <pc:spChg chg="del">
          <ac:chgData name="Seyed Hamed" userId="220999c3-e6ef-4426-a304-d27831ca2f92" providerId="ADAL" clId="{6C890F20-CABB-4408-89DC-BB397F982905}" dt="2025-01-21T18:17:31.758" v="366" actId="478"/>
          <ac:spMkLst>
            <pc:docMk/>
            <pc:sldMk cId="4045406398" sldId="2145707527"/>
            <ac:spMk id="22" creationId="{FFF81DD4-CC5D-6BED-D2CF-21EB51DB88BA}"/>
          </ac:spMkLst>
        </pc:spChg>
        <pc:spChg chg="del">
          <ac:chgData name="Seyed Hamed" userId="220999c3-e6ef-4426-a304-d27831ca2f92" providerId="ADAL" clId="{6C890F20-CABB-4408-89DC-BB397F982905}" dt="2025-01-21T18:17:31.758" v="366" actId="478"/>
          <ac:spMkLst>
            <pc:docMk/>
            <pc:sldMk cId="4045406398" sldId="2145707527"/>
            <ac:spMk id="23" creationId="{0B53B622-607A-9B19-6621-0DC97136E243}"/>
          </ac:spMkLst>
        </pc:spChg>
        <pc:spChg chg="del">
          <ac:chgData name="Seyed Hamed" userId="220999c3-e6ef-4426-a304-d27831ca2f92" providerId="ADAL" clId="{6C890F20-CABB-4408-89DC-BB397F982905}" dt="2025-01-21T18:17:31.758" v="366" actId="478"/>
          <ac:spMkLst>
            <pc:docMk/>
            <pc:sldMk cId="4045406398" sldId="2145707527"/>
            <ac:spMk id="24" creationId="{E579C248-8355-2364-B270-77250B1BFC7E}"/>
          </ac:spMkLst>
        </pc:spChg>
        <pc:spChg chg="del">
          <ac:chgData name="Seyed Hamed" userId="220999c3-e6ef-4426-a304-d27831ca2f92" providerId="ADAL" clId="{6C890F20-CABB-4408-89DC-BB397F982905}" dt="2025-01-21T18:17:31.758" v="366" actId="478"/>
          <ac:spMkLst>
            <pc:docMk/>
            <pc:sldMk cId="4045406398" sldId="2145707527"/>
            <ac:spMk id="25" creationId="{76825204-6C05-28A4-9091-A2941EA4C2E0}"/>
          </ac:spMkLst>
        </pc:spChg>
        <pc:spChg chg="del">
          <ac:chgData name="Seyed Hamed" userId="220999c3-e6ef-4426-a304-d27831ca2f92" providerId="ADAL" clId="{6C890F20-CABB-4408-89DC-BB397F982905}" dt="2025-01-21T18:17:31.758" v="366" actId="478"/>
          <ac:spMkLst>
            <pc:docMk/>
            <pc:sldMk cId="4045406398" sldId="2145707527"/>
            <ac:spMk id="26" creationId="{0C8AF41F-3AFC-02A1-CC96-32AEA55F5317}"/>
          </ac:spMkLst>
        </pc:spChg>
        <pc:spChg chg="del">
          <ac:chgData name="Seyed Hamed" userId="220999c3-e6ef-4426-a304-d27831ca2f92" providerId="ADAL" clId="{6C890F20-CABB-4408-89DC-BB397F982905}" dt="2025-01-21T18:17:31.758" v="366" actId="478"/>
          <ac:spMkLst>
            <pc:docMk/>
            <pc:sldMk cId="4045406398" sldId="2145707527"/>
            <ac:spMk id="27" creationId="{CA69DC94-5B4E-A8A9-32BE-CD86F8447E7C}"/>
          </ac:spMkLst>
        </pc:spChg>
        <pc:spChg chg="del">
          <ac:chgData name="Seyed Hamed" userId="220999c3-e6ef-4426-a304-d27831ca2f92" providerId="ADAL" clId="{6C890F20-CABB-4408-89DC-BB397F982905}" dt="2025-01-21T18:17:31.758" v="366" actId="478"/>
          <ac:spMkLst>
            <pc:docMk/>
            <pc:sldMk cId="4045406398" sldId="2145707527"/>
            <ac:spMk id="29" creationId="{88E906FA-43CD-C04D-0424-36C9D3ACA39D}"/>
          </ac:spMkLst>
        </pc:spChg>
        <pc:spChg chg="del">
          <ac:chgData name="Seyed Hamed" userId="220999c3-e6ef-4426-a304-d27831ca2f92" providerId="ADAL" clId="{6C890F20-CABB-4408-89DC-BB397F982905}" dt="2025-01-21T18:17:31.758" v="366" actId="478"/>
          <ac:spMkLst>
            <pc:docMk/>
            <pc:sldMk cId="4045406398" sldId="2145707527"/>
            <ac:spMk id="31" creationId="{70BCA80D-8907-90F8-F69F-C400501F6641}"/>
          </ac:spMkLst>
        </pc:spChg>
        <pc:spChg chg="del">
          <ac:chgData name="Seyed Hamed" userId="220999c3-e6ef-4426-a304-d27831ca2f92" providerId="ADAL" clId="{6C890F20-CABB-4408-89DC-BB397F982905}" dt="2025-01-21T18:17:31.758" v="366" actId="478"/>
          <ac:spMkLst>
            <pc:docMk/>
            <pc:sldMk cId="4045406398" sldId="2145707527"/>
            <ac:spMk id="32" creationId="{A72A24AE-D125-539E-9B54-2E076F55928B}"/>
          </ac:spMkLst>
        </pc:spChg>
        <pc:spChg chg="del">
          <ac:chgData name="Seyed Hamed" userId="220999c3-e6ef-4426-a304-d27831ca2f92" providerId="ADAL" clId="{6C890F20-CABB-4408-89DC-BB397F982905}" dt="2025-01-21T18:17:31.758" v="366" actId="478"/>
          <ac:spMkLst>
            <pc:docMk/>
            <pc:sldMk cId="4045406398" sldId="2145707527"/>
            <ac:spMk id="37" creationId="{C2E45544-BA52-061E-FAE2-4BB9C43493E1}"/>
          </ac:spMkLst>
        </pc:spChg>
        <pc:spChg chg="del">
          <ac:chgData name="Seyed Hamed" userId="220999c3-e6ef-4426-a304-d27831ca2f92" providerId="ADAL" clId="{6C890F20-CABB-4408-89DC-BB397F982905}" dt="2025-01-21T18:17:31.758" v="366" actId="478"/>
          <ac:spMkLst>
            <pc:docMk/>
            <pc:sldMk cId="4045406398" sldId="2145707527"/>
            <ac:spMk id="38" creationId="{A19192E7-0C2F-F264-F7A1-39BBE164C154}"/>
          </ac:spMkLst>
        </pc:spChg>
        <pc:spChg chg="del">
          <ac:chgData name="Seyed Hamed" userId="220999c3-e6ef-4426-a304-d27831ca2f92" providerId="ADAL" clId="{6C890F20-CABB-4408-89DC-BB397F982905}" dt="2025-01-21T18:17:31.758" v="366" actId="478"/>
          <ac:spMkLst>
            <pc:docMk/>
            <pc:sldMk cId="4045406398" sldId="2145707527"/>
            <ac:spMk id="39" creationId="{7D754AE0-CC60-FA51-977F-DA493E3CD7DC}"/>
          </ac:spMkLst>
        </pc:spChg>
        <pc:spChg chg="add mod">
          <ac:chgData name="Seyed Hamed" userId="220999c3-e6ef-4426-a304-d27831ca2f92" providerId="ADAL" clId="{6C890F20-CABB-4408-89DC-BB397F982905}" dt="2025-01-21T18:18:54.010" v="389" actId="1076"/>
          <ac:spMkLst>
            <pc:docMk/>
            <pc:sldMk cId="4045406398" sldId="2145707527"/>
            <ac:spMk id="40" creationId="{418962F9-0ED5-31A2-EE25-5D3BEA71C50F}"/>
          </ac:spMkLst>
        </pc:spChg>
        <pc:spChg chg="add mod">
          <ac:chgData name="Seyed Hamed" userId="220999c3-e6ef-4426-a304-d27831ca2f92" providerId="ADAL" clId="{6C890F20-CABB-4408-89DC-BB397F982905}" dt="2025-01-21T18:18:58.741" v="390" actId="1076"/>
          <ac:spMkLst>
            <pc:docMk/>
            <pc:sldMk cId="4045406398" sldId="2145707527"/>
            <ac:spMk id="41" creationId="{83B923A7-54B3-084B-54F4-BC263548F961}"/>
          </ac:spMkLst>
        </pc:spChg>
        <pc:spChg chg="add mod">
          <ac:chgData name="Seyed Hamed" userId="220999c3-e6ef-4426-a304-d27831ca2f92" providerId="ADAL" clId="{6C890F20-CABB-4408-89DC-BB397F982905}" dt="2025-01-21T18:18:35.156" v="384" actId="1036"/>
          <ac:spMkLst>
            <pc:docMk/>
            <pc:sldMk cId="4045406398" sldId="2145707527"/>
            <ac:spMk id="43" creationId="{57E4C554-C308-EA35-B09E-530DD3851C03}"/>
          </ac:spMkLst>
        </pc:spChg>
        <pc:spChg chg="add mod">
          <ac:chgData name="Seyed Hamed" userId="220999c3-e6ef-4426-a304-d27831ca2f92" providerId="ADAL" clId="{6C890F20-CABB-4408-89DC-BB397F982905}" dt="2025-01-21T18:18:39.204" v="387" actId="1035"/>
          <ac:spMkLst>
            <pc:docMk/>
            <pc:sldMk cId="4045406398" sldId="2145707527"/>
            <ac:spMk id="44" creationId="{64817156-B4B7-8E3F-9DA8-51126A35A907}"/>
          </ac:spMkLst>
        </pc:spChg>
        <pc:spChg chg="add mod">
          <ac:chgData name="Seyed Hamed" userId="220999c3-e6ef-4426-a304-d27831ca2f92" providerId="ADAL" clId="{6C890F20-CABB-4408-89DC-BB397F982905}" dt="2025-01-21T18:18:54.010" v="389" actId="1076"/>
          <ac:spMkLst>
            <pc:docMk/>
            <pc:sldMk cId="4045406398" sldId="2145707527"/>
            <ac:spMk id="45" creationId="{288D5499-22A0-D8E8-F424-FBED65C5BF79}"/>
          </ac:spMkLst>
        </pc:spChg>
        <pc:spChg chg="add mod">
          <ac:chgData name="Seyed Hamed" userId="220999c3-e6ef-4426-a304-d27831ca2f92" providerId="ADAL" clId="{6C890F20-CABB-4408-89DC-BB397F982905}" dt="2025-01-21T18:18:58.741" v="390" actId="1076"/>
          <ac:spMkLst>
            <pc:docMk/>
            <pc:sldMk cId="4045406398" sldId="2145707527"/>
            <ac:spMk id="46" creationId="{1588BB49-CA04-5B4B-6839-EEDE3B147C74}"/>
          </ac:spMkLst>
        </pc:spChg>
        <pc:grpChg chg="add mod">
          <ac:chgData name="Seyed Hamed" userId="220999c3-e6ef-4426-a304-d27831ca2f92" providerId="ADAL" clId="{6C890F20-CABB-4408-89DC-BB397F982905}" dt="2025-01-21T18:18:21.990" v="377" actId="1076"/>
          <ac:grpSpMkLst>
            <pc:docMk/>
            <pc:sldMk cId="4045406398" sldId="2145707527"/>
            <ac:grpSpMk id="5" creationId="{A5F9A4EB-F544-20AD-16F4-30EB0D8484DF}"/>
          </ac:grpSpMkLst>
        </pc:grpChg>
        <pc:grpChg chg="del">
          <ac:chgData name="Seyed Hamed" userId="220999c3-e6ef-4426-a304-d27831ca2f92" providerId="ADAL" clId="{6C890F20-CABB-4408-89DC-BB397F982905}" dt="2025-01-21T18:17:31.758" v="366" actId="478"/>
          <ac:grpSpMkLst>
            <pc:docMk/>
            <pc:sldMk cId="4045406398" sldId="2145707527"/>
            <ac:grpSpMk id="33" creationId="{F70F8527-06D4-72EC-494E-9E2FECA9BB17}"/>
          </ac:grpSpMkLst>
        </pc:grpChg>
        <pc:graphicFrameChg chg="add mod">
          <ac:chgData name="Seyed Hamed" userId="220999c3-e6ef-4426-a304-d27831ca2f92" providerId="ADAL" clId="{6C890F20-CABB-4408-89DC-BB397F982905}" dt="2025-01-21T18:18:58.741" v="390" actId="1076"/>
          <ac:graphicFrameMkLst>
            <pc:docMk/>
            <pc:sldMk cId="4045406398" sldId="2145707527"/>
            <ac:graphicFrameMk id="4" creationId="{34FC00BC-0E92-A787-3A58-32B5E420D1AB}"/>
          </ac:graphicFrameMkLst>
        </pc:graphicFrameChg>
        <pc:graphicFrameChg chg="add mod">
          <ac:chgData name="Seyed Hamed" userId="220999c3-e6ef-4426-a304-d27831ca2f92" providerId="ADAL" clId="{6C890F20-CABB-4408-89DC-BB397F982905}" dt="2025-01-21T18:18:54.010" v="389" actId="1076"/>
          <ac:graphicFrameMkLst>
            <pc:docMk/>
            <pc:sldMk cId="4045406398" sldId="2145707527"/>
            <ac:graphicFrameMk id="8" creationId="{971CA539-1E6B-C042-0AE7-EE9D54F13934}"/>
          </ac:graphicFrameMkLst>
        </pc:graphicFrameChg>
        <pc:picChg chg="add mod">
          <ac:chgData name="Seyed Hamed" userId="220999c3-e6ef-4426-a304-d27831ca2f92" providerId="ADAL" clId="{6C890F20-CABB-4408-89DC-BB397F982905}" dt="2025-01-21T18:18:35.156" v="384" actId="1036"/>
          <ac:picMkLst>
            <pc:docMk/>
            <pc:sldMk cId="4045406398" sldId="2145707527"/>
            <ac:picMk id="42" creationId="{956D1EF9-45B6-FB7B-DA82-25749C861593}"/>
          </ac:picMkLst>
        </pc:picChg>
        <pc:cxnChg chg="del mod">
          <ac:chgData name="Seyed Hamed" userId="220999c3-e6ef-4426-a304-d27831ca2f92" providerId="ADAL" clId="{6C890F20-CABB-4408-89DC-BB397F982905}" dt="2025-01-21T18:17:31.758" v="366" actId="478"/>
          <ac:cxnSpMkLst>
            <pc:docMk/>
            <pc:sldMk cId="4045406398" sldId="2145707527"/>
            <ac:cxnSpMk id="28" creationId="{684A6B09-E458-A5B6-6E48-ADDDD0AC0F05}"/>
          </ac:cxnSpMkLst>
        </pc:cxnChg>
        <pc:cxnChg chg="del mod">
          <ac:chgData name="Seyed Hamed" userId="220999c3-e6ef-4426-a304-d27831ca2f92" providerId="ADAL" clId="{6C890F20-CABB-4408-89DC-BB397F982905}" dt="2025-01-21T18:17:31.758" v="366" actId="478"/>
          <ac:cxnSpMkLst>
            <pc:docMk/>
            <pc:sldMk cId="4045406398" sldId="2145707527"/>
            <ac:cxnSpMk id="30" creationId="{D42E8F94-90AA-7A04-7C14-697CA04DBF0D}"/>
          </ac:cxnSpMkLst>
        </pc:cxnChg>
        <pc:cxnChg chg="del">
          <ac:chgData name="Seyed Hamed" userId="220999c3-e6ef-4426-a304-d27831ca2f92" providerId="ADAL" clId="{6C890F20-CABB-4408-89DC-BB397F982905}" dt="2025-01-21T18:17:31.758" v="366" actId="478"/>
          <ac:cxnSpMkLst>
            <pc:docMk/>
            <pc:sldMk cId="4045406398" sldId="2145707527"/>
            <ac:cxnSpMk id="36" creationId="{7030B592-F016-BB14-B9B0-A1B753405914}"/>
          </ac:cxnSpMkLst>
        </pc:cxnChg>
      </pc:sldChg>
      <pc:sldChg chg="addSp delSp modSp add mod addAnim delAnim modNotesTx">
        <pc:chgData name="Seyed Hamed" userId="220999c3-e6ef-4426-a304-d27831ca2f92" providerId="ADAL" clId="{6C890F20-CABB-4408-89DC-BB397F982905}" dt="2025-01-23T12:50:56.059" v="3700" actId="20577"/>
        <pc:sldMkLst>
          <pc:docMk/>
          <pc:sldMk cId="460594043" sldId="2145707528"/>
        </pc:sldMkLst>
        <pc:spChg chg="add del">
          <ac:chgData name="Seyed Hamed" userId="220999c3-e6ef-4426-a304-d27831ca2f92" providerId="ADAL" clId="{6C890F20-CABB-4408-89DC-BB397F982905}" dt="2025-01-21T18:20:00.392" v="415" actId="478"/>
          <ac:spMkLst>
            <pc:docMk/>
            <pc:sldMk cId="460594043" sldId="2145707528"/>
            <ac:spMk id="2" creationId="{C95A475B-973B-6E91-7D04-6269829F4C14}"/>
          </ac:spMkLst>
        </pc:spChg>
        <pc:spChg chg="mod">
          <ac:chgData name="Seyed Hamed" userId="220999c3-e6ef-4426-a304-d27831ca2f92" providerId="ADAL" clId="{6C890F20-CABB-4408-89DC-BB397F982905}" dt="2025-01-23T12:43:56.332" v="3627" actId="20577"/>
          <ac:spMkLst>
            <pc:docMk/>
            <pc:sldMk cId="460594043" sldId="2145707528"/>
            <ac:spMk id="3" creationId="{810403FE-AD3C-B6BB-DF1E-BA83BAC279ED}"/>
          </ac:spMkLst>
        </pc:spChg>
        <pc:spChg chg="add mod">
          <ac:chgData name="Seyed Hamed" userId="220999c3-e6ef-4426-a304-d27831ca2f92" providerId="ADAL" clId="{6C890F20-CABB-4408-89DC-BB397F982905}" dt="2025-01-23T12:48:36.825" v="3681" actId="14100"/>
          <ac:spMkLst>
            <pc:docMk/>
            <pc:sldMk cId="460594043" sldId="2145707528"/>
            <ac:spMk id="4" creationId="{AC0D4F60-36FE-4E3C-9D29-7C6ADB13A0A2}"/>
          </ac:spMkLst>
        </pc:spChg>
        <pc:spChg chg="add mod">
          <ac:chgData name="Seyed Hamed" userId="220999c3-e6ef-4426-a304-d27831ca2f92" providerId="ADAL" clId="{6C890F20-CABB-4408-89DC-BB397F982905}" dt="2025-01-21T18:20:44.991" v="432" actId="1076"/>
          <ac:spMkLst>
            <pc:docMk/>
            <pc:sldMk cId="460594043" sldId="2145707528"/>
            <ac:spMk id="9" creationId="{EAE41297-8B5B-AFE1-09D9-0D010BD1C68F}"/>
          </ac:spMkLst>
        </pc:spChg>
        <pc:spChg chg="add mod">
          <ac:chgData name="Seyed Hamed" userId="220999c3-e6ef-4426-a304-d27831ca2f92" providerId="ADAL" clId="{6C890F20-CABB-4408-89DC-BB397F982905}" dt="2025-01-22T20:51:21.097" v="1664" actId="21"/>
          <ac:spMkLst>
            <pc:docMk/>
            <pc:sldMk cId="460594043" sldId="2145707528"/>
            <ac:spMk id="10" creationId="{7825E502-C465-0F01-EB91-C5DFC5FEC811}"/>
          </ac:spMkLst>
        </pc:spChg>
        <pc:spChg chg="add del">
          <ac:chgData name="Seyed Hamed" userId="220999c3-e6ef-4426-a304-d27831ca2f92" providerId="ADAL" clId="{6C890F20-CABB-4408-89DC-BB397F982905}" dt="2025-01-21T18:20:00.392" v="415" actId="478"/>
          <ac:spMkLst>
            <pc:docMk/>
            <pc:sldMk cId="460594043" sldId="2145707528"/>
            <ac:spMk id="40" creationId="{418962F9-0ED5-31A2-EE25-5D3BEA71C50F}"/>
          </ac:spMkLst>
        </pc:spChg>
        <pc:spChg chg="add del">
          <ac:chgData name="Seyed Hamed" userId="220999c3-e6ef-4426-a304-d27831ca2f92" providerId="ADAL" clId="{6C890F20-CABB-4408-89DC-BB397F982905}" dt="2025-01-21T18:20:00.392" v="415" actId="478"/>
          <ac:spMkLst>
            <pc:docMk/>
            <pc:sldMk cId="460594043" sldId="2145707528"/>
            <ac:spMk id="41" creationId="{83B923A7-54B3-084B-54F4-BC263548F961}"/>
          </ac:spMkLst>
        </pc:spChg>
        <pc:spChg chg="add del">
          <ac:chgData name="Seyed Hamed" userId="220999c3-e6ef-4426-a304-d27831ca2f92" providerId="ADAL" clId="{6C890F20-CABB-4408-89DC-BB397F982905}" dt="2025-01-21T18:20:00.392" v="415" actId="478"/>
          <ac:spMkLst>
            <pc:docMk/>
            <pc:sldMk cId="460594043" sldId="2145707528"/>
            <ac:spMk id="43" creationId="{57E4C554-C308-EA35-B09E-530DD3851C03}"/>
          </ac:spMkLst>
        </pc:spChg>
        <pc:spChg chg="add del">
          <ac:chgData name="Seyed Hamed" userId="220999c3-e6ef-4426-a304-d27831ca2f92" providerId="ADAL" clId="{6C890F20-CABB-4408-89DC-BB397F982905}" dt="2025-01-21T18:20:00.392" v="415" actId="478"/>
          <ac:spMkLst>
            <pc:docMk/>
            <pc:sldMk cId="460594043" sldId="2145707528"/>
            <ac:spMk id="44" creationId="{64817156-B4B7-8E3F-9DA8-51126A35A907}"/>
          </ac:spMkLst>
        </pc:spChg>
        <pc:spChg chg="add del">
          <ac:chgData name="Seyed Hamed" userId="220999c3-e6ef-4426-a304-d27831ca2f92" providerId="ADAL" clId="{6C890F20-CABB-4408-89DC-BB397F982905}" dt="2025-01-21T18:20:00.392" v="415" actId="478"/>
          <ac:spMkLst>
            <pc:docMk/>
            <pc:sldMk cId="460594043" sldId="2145707528"/>
            <ac:spMk id="45" creationId="{288D5499-22A0-D8E8-F424-FBED65C5BF79}"/>
          </ac:spMkLst>
        </pc:spChg>
        <pc:spChg chg="add del">
          <ac:chgData name="Seyed Hamed" userId="220999c3-e6ef-4426-a304-d27831ca2f92" providerId="ADAL" clId="{6C890F20-CABB-4408-89DC-BB397F982905}" dt="2025-01-21T18:20:00.392" v="415" actId="478"/>
          <ac:spMkLst>
            <pc:docMk/>
            <pc:sldMk cId="460594043" sldId="2145707528"/>
            <ac:spMk id="46" creationId="{1588BB49-CA04-5B4B-6839-EEDE3B147C74}"/>
          </ac:spMkLst>
        </pc:spChg>
        <pc:grpChg chg="add del">
          <ac:chgData name="Seyed Hamed" userId="220999c3-e6ef-4426-a304-d27831ca2f92" providerId="ADAL" clId="{6C890F20-CABB-4408-89DC-BB397F982905}" dt="2025-01-21T18:20:00.392" v="415" actId="478"/>
          <ac:grpSpMkLst>
            <pc:docMk/>
            <pc:sldMk cId="460594043" sldId="2145707528"/>
            <ac:grpSpMk id="5" creationId="{A5F9A4EB-F544-20AD-16F4-30EB0D8484DF}"/>
          </ac:grpSpMkLst>
        </pc:grpChg>
        <pc:graphicFrameChg chg="add del">
          <ac:chgData name="Seyed Hamed" userId="220999c3-e6ef-4426-a304-d27831ca2f92" providerId="ADAL" clId="{6C890F20-CABB-4408-89DC-BB397F982905}" dt="2025-01-21T18:20:00.392" v="415" actId="478"/>
          <ac:graphicFrameMkLst>
            <pc:docMk/>
            <pc:sldMk cId="460594043" sldId="2145707528"/>
            <ac:graphicFrameMk id="4" creationId="{34FC00BC-0E92-A787-3A58-32B5E420D1AB}"/>
          </ac:graphicFrameMkLst>
        </pc:graphicFrameChg>
        <pc:graphicFrameChg chg="add del">
          <ac:chgData name="Seyed Hamed" userId="220999c3-e6ef-4426-a304-d27831ca2f92" providerId="ADAL" clId="{6C890F20-CABB-4408-89DC-BB397F982905}" dt="2025-01-21T18:20:00.392" v="415" actId="478"/>
          <ac:graphicFrameMkLst>
            <pc:docMk/>
            <pc:sldMk cId="460594043" sldId="2145707528"/>
            <ac:graphicFrameMk id="8" creationId="{971CA539-1E6B-C042-0AE7-EE9D54F13934}"/>
          </ac:graphicFrameMkLst>
        </pc:graphicFrameChg>
        <pc:picChg chg="add del">
          <ac:chgData name="Seyed Hamed" userId="220999c3-e6ef-4426-a304-d27831ca2f92" providerId="ADAL" clId="{6C890F20-CABB-4408-89DC-BB397F982905}" dt="2025-01-21T18:20:00.392" v="415" actId="478"/>
          <ac:picMkLst>
            <pc:docMk/>
            <pc:sldMk cId="460594043" sldId="2145707528"/>
            <ac:picMk id="42" creationId="{956D1EF9-45B6-FB7B-DA82-25749C861593}"/>
          </ac:picMkLst>
        </pc:picChg>
      </pc:sldChg>
      <pc:sldChg chg="new del">
        <pc:chgData name="Seyed Hamed" userId="220999c3-e6ef-4426-a304-d27831ca2f92" providerId="ADAL" clId="{6C890F20-CABB-4408-89DC-BB397F982905}" dt="2025-01-21T18:19:17.620" v="392" actId="47"/>
        <pc:sldMkLst>
          <pc:docMk/>
          <pc:sldMk cId="4287383142" sldId="2145707528"/>
        </pc:sldMkLst>
      </pc:sldChg>
      <pc:sldChg chg="addSp delSp modSp add mod modAnim modShow">
        <pc:chgData name="Seyed Hamed" userId="220999c3-e6ef-4426-a304-d27831ca2f92" providerId="ADAL" clId="{6C890F20-CABB-4408-89DC-BB397F982905}" dt="2025-01-22T23:37:42.629" v="3037" actId="729"/>
        <pc:sldMkLst>
          <pc:docMk/>
          <pc:sldMk cId="647777123" sldId="2145707529"/>
        </pc:sldMkLst>
        <pc:spChg chg="mod">
          <ac:chgData name="Seyed Hamed" userId="220999c3-e6ef-4426-a304-d27831ca2f92" providerId="ADAL" clId="{6C890F20-CABB-4408-89DC-BB397F982905}" dt="2025-01-21T18:23:39.381" v="495" actId="20577"/>
          <ac:spMkLst>
            <pc:docMk/>
            <pc:sldMk cId="647777123" sldId="2145707529"/>
            <ac:spMk id="3" creationId="{810403FE-AD3C-B6BB-DF1E-BA83BAC279ED}"/>
          </ac:spMkLst>
        </pc:spChg>
        <pc:spChg chg="add mod">
          <ac:chgData name="Seyed Hamed" userId="220999c3-e6ef-4426-a304-d27831ca2f92" providerId="ADAL" clId="{6C890F20-CABB-4408-89DC-BB397F982905}" dt="2025-01-21T18:21:54.397" v="452" actId="1076"/>
          <ac:spMkLst>
            <pc:docMk/>
            <pc:sldMk cId="647777123" sldId="2145707529"/>
            <ac:spMk id="4" creationId="{5EC75AE7-E343-A51E-DF49-B5575F79CC02}"/>
          </ac:spMkLst>
        </pc:spChg>
        <pc:spChg chg="mod">
          <ac:chgData name="Seyed Hamed" userId="220999c3-e6ef-4426-a304-d27831ca2f92" providerId="ADAL" clId="{6C890F20-CABB-4408-89DC-BB397F982905}" dt="2025-01-21T18:24:08.251" v="515" actId="1036"/>
          <ac:spMkLst>
            <pc:docMk/>
            <pc:sldMk cId="647777123" sldId="2145707529"/>
            <ac:spMk id="6" creationId="{227A7049-2872-E9F8-B2C1-DD9A9BA18688}"/>
          </ac:spMkLst>
        </pc:spChg>
        <pc:spChg chg="del">
          <ac:chgData name="Seyed Hamed" userId="220999c3-e6ef-4426-a304-d27831ca2f92" providerId="ADAL" clId="{6C890F20-CABB-4408-89DC-BB397F982905}" dt="2025-01-21T18:21:40.289" v="449" actId="478"/>
          <ac:spMkLst>
            <pc:docMk/>
            <pc:sldMk cId="647777123" sldId="2145707529"/>
            <ac:spMk id="9" creationId="{EAE41297-8B5B-AFE1-09D9-0D010BD1C68F}"/>
          </ac:spMkLst>
        </pc:spChg>
        <pc:spChg chg="del">
          <ac:chgData name="Seyed Hamed" userId="220999c3-e6ef-4426-a304-d27831ca2f92" providerId="ADAL" clId="{6C890F20-CABB-4408-89DC-BB397F982905}" dt="2025-01-21T18:21:40.289" v="449" actId="478"/>
          <ac:spMkLst>
            <pc:docMk/>
            <pc:sldMk cId="647777123" sldId="2145707529"/>
            <ac:spMk id="10" creationId="{7825E502-C465-0F01-EB91-C5DFC5FEC811}"/>
          </ac:spMkLst>
        </pc:spChg>
        <pc:spChg chg="mod">
          <ac:chgData name="Seyed Hamed" userId="220999c3-e6ef-4426-a304-d27831ca2f92" providerId="ADAL" clId="{6C890F20-CABB-4408-89DC-BB397F982905}" dt="2025-01-21T18:24:08.251" v="515" actId="1036"/>
          <ac:spMkLst>
            <pc:docMk/>
            <pc:sldMk cId="647777123" sldId="2145707529"/>
            <ac:spMk id="12" creationId="{A4925195-EE3E-A7D3-AADE-3DF54CBD9395}"/>
          </ac:spMkLst>
        </pc:spChg>
        <pc:spChg chg="mod">
          <ac:chgData name="Seyed Hamed" userId="220999c3-e6ef-4426-a304-d27831ca2f92" providerId="ADAL" clId="{6C890F20-CABB-4408-89DC-BB397F982905}" dt="2025-01-21T18:24:08.251" v="515" actId="1036"/>
          <ac:spMkLst>
            <pc:docMk/>
            <pc:sldMk cId="647777123" sldId="2145707529"/>
            <ac:spMk id="15" creationId="{2C42ECEB-CA2D-EEF1-E877-F7E225267557}"/>
          </ac:spMkLst>
        </pc:spChg>
        <pc:spChg chg="mod">
          <ac:chgData name="Seyed Hamed" userId="220999c3-e6ef-4426-a304-d27831ca2f92" providerId="ADAL" clId="{6C890F20-CABB-4408-89DC-BB397F982905}" dt="2025-01-21T18:24:08.251" v="515" actId="1036"/>
          <ac:spMkLst>
            <pc:docMk/>
            <pc:sldMk cId="647777123" sldId="2145707529"/>
            <ac:spMk id="18" creationId="{59326998-189E-4247-9435-023A072A850D}"/>
          </ac:spMkLst>
        </pc:spChg>
        <pc:spChg chg="add mod">
          <ac:chgData name="Seyed Hamed" userId="220999c3-e6ef-4426-a304-d27831ca2f92" providerId="ADAL" clId="{6C890F20-CABB-4408-89DC-BB397F982905}" dt="2025-01-21T18:24:08.251" v="515" actId="1036"/>
          <ac:spMkLst>
            <pc:docMk/>
            <pc:sldMk cId="647777123" sldId="2145707529"/>
            <ac:spMk id="20" creationId="{FA29DBFF-0AE3-0AE8-6287-A9DD8A37979F}"/>
          </ac:spMkLst>
        </pc:spChg>
        <pc:spChg chg="add mod">
          <ac:chgData name="Seyed Hamed" userId="220999c3-e6ef-4426-a304-d27831ca2f92" providerId="ADAL" clId="{6C890F20-CABB-4408-89DC-BB397F982905}" dt="2025-01-21T18:22:01.584" v="455" actId="1076"/>
          <ac:spMkLst>
            <pc:docMk/>
            <pc:sldMk cId="647777123" sldId="2145707529"/>
            <ac:spMk id="21" creationId="{DFA9304B-1F26-526B-8CF6-4B96EFEBE590}"/>
          </ac:spMkLst>
        </pc:spChg>
        <pc:spChg chg="add del mod">
          <ac:chgData name="Seyed Hamed" userId="220999c3-e6ef-4426-a304-d27831ca2f92" providerId="ADAL" clId="{6C890F20-CABB-4408-89DC-BB397F982905}" dt="2025-01-21T18:22:37.326" v="467" actId="478"/>
          <ac:spMkLst>
            <pc:docMk/>
            <pc:sldMk cId="647777123" sldId="2145707529"/>
            <ac:spMk id="22" creationId="{7FCCCFF3-2487-1D3B-4C15-1C5FA338C93A}"/>
          </ac:spMkLst>
        </pc:spChg>
        <pc:spChg chg="add mod">
          <ac:chgData name="Seyed Hamed" userId="220999c3-e6ef-4426-a304-d27831ca2f92" providerId="ADAL" clId="{6C890F20-CABB-4408-89DC-BB397F982905}" dt="2025-01-21T18:21:54.397" v="452" actId="1076"/>
          <ac:spMkLst>
            <pc:docMk/>
            <pc:sldMk cId="647777123" sldId="2145707529"/>
            <ac:spMk id="23" creationId="{D788097F-2066-A60B-6A6D-940BCF7A376F}"/>
          </ac:spMkLst>
        </pc:spChg>
        <pc:spChg chg="add mod">
          <ac:chgData name="Seyed Hamed" userId="220999c3-e6ef-4426-a304-d27831ca2f92" providerId="ADAL" clId="{6C890F20-CABB-4408-89DC-BB397F982905}" dt="2025-01-21T18:21:54.397" v="452" actId="1076"/>
          <ac:spMkLst>
            <pc:docMk/>
            <pc:sldMk cId="647777123" sldId="2145707529"/>
            <ac:spMk id="24" creationId="{7422DEF2-97E3-EA2A-5884-68AE4BA8B353}"/>
          </ac:spMkLst>
        </pc:spChg>
        <pc:spChg chg="mod">
          <ac:chgData name="Seyed Hamed" userId="220999c3-e6ef-4426-a304-d27831ca2f92" providerId="ADAL" clId="{6C890F20-CABB-4408-89DC-BB397F982905}" dt="2025-01-21T18:21:49.044" v="451" actId="1076"/>
          <ac:spMkLst>
            <pc:docMk/>
            <pc:sldMk cId="647777123" sldId="2145707529"/>
            <ac:spMk id="26" creationId="{BAD06FC2-2606-D77E-C650-66E0272AC5C2}"/>
          </ac:spMkLst>
        </pc:spChg>
        <pc:spChg chg="mod">
          <ac:chgData name="Seyed Hamed" userId="220999c3-e6ef-4426-a304-d27831ca2f92" providerId="ADAL" clId="{6C890F20-CABB-4408-89DC-BB397F982905}" dt="2025-01-21T18:21:49.044" v="451" actId="1076"/>
          <ac:spMkLst>
            <pc:docMk/>
            <pc:sldMk cId="647777123" sldId="2145707529"/>
            <ac:spMk id="27" creationId="{F48B0DDC-CBEA-D2B0-7351-83837AC84A96}"/>
          </ac:spMkLst>
        </pc:spChg>
        <pc:spChg chg="add mod">
          <ac:chgData name="Seyed Hamed" userId="220999c3-e6ef-4426-a304-d27831ca2f92" providerId="ADAL" clId="{6C890F20-CABB-4408-89DC-BB397F982905}" dt="2025-01-21T18:24:08.251" v="515" actId="1036"/>
          <ac:spMkLst>
            <pc:docMk/>
            <pc:sldMk cId="647777123" sldId="2145707529"/>
            <ac:spMk id="29" creationId="{BA4AAF9A-3820-74E2-0935-8B10FF3AFDF6}"/>
          </ac:spMkLst>
        </pc:spChg>
        <pc:grpChg chg="add mod">
          <ac:chgData name="Seyed Hamed" userId="220999c3-e6ef-4426-a304-d27831ca2f92" providerId="ADAL" clId="{6C890F20-CABB-4408-89DC-BB397F982905}" dt="2025-01-21T18:24:08.251" v="515" actId="1036"/>
          <ac:grpSpMkLst>
            <pc:docMk/>
            <pc:sldMk cId="647777123" sldId="2145707529"/>
            <ac:grpSpMk id="5" creationId="{117F064B-CE9C-729F-B488-DFF27844DDA7}"/>
          </ac:grpSpMkLst>
        </pc:grpChg>
        <pc:grpChg chg="add mod">
          <ac:chgData name="Seyed Hamed" userId="220999c3-e6ef-4426-a304-d27831ca2f92" providerId="ADAL" clId="{6C890F20-CABB-4408-89DC-BB397F982905}" dt="2025-01-21T18:24:08.251" v="515" actId="1036"/>
          <ac:grpSpMkLst>
            <pc:docMk/>
            <pc:sldMk cId="647777123" sldId="2145707529"/>
            <ac:grpSpMk id="8" creationId="{FA042FD9-BB59-A548-36E3-C8CAA2F3BE86}"/>
          </ac:grpSpMkLst>
        </pc:grpChg>
        <pc:grpChg chg="add mod">
          <ac:chgData name="Seyed Hamed" userId="220999c3-e6ef-4426-a304-d27831ca2f92" providerId="ADAL" clId="{6C890F20-CABB-4408-89DC-BB397F982905}" dt="2025-01-21T18:24:08.251" v="515" actId="1036"/>
          <ac:grpSpMkLst>
            <pc:docMk/>
            <pc:sldMk cId="647777123" sldId="2145707529"/>
            <ac:grpSpMk id="13" creationId="{466EB941-0305-8D06-14C1-EB8C9EBEFCB2}"/>
          </ac:grpSpMkLst>
        </pc:grpChg>
        <pc:grpChg chg="add mod">
          <ac:chgData name="Seyed Hamed" userId="220999c3-e6ef-4426-a304-d27831ca2f92" providerId="ADAL" clId="{6C890F20-CABB-4408-89DC-BB397F982905}" dt="2025-01-21T18:24:08.251" v="515" actId="1036"/>
          <ac:grpSpMkLst>
            <pc:docMk/>
            <pc:sldMk cId="647777123" sldId="2145707529"/>
            <ac:grpSpMk id="16" creationId="{56490FAE-798C-F62E-A421-89C2AA4A07D8}"/>
          </ac:grpSpMkLst>
        </pc:grpChg>
        <pc:grpChg chg="add mod">
          <ac:chgData name="Seyed Hamed" userId="220999c3-e6ef-4426-a304-d27831ca2f92" providerId="ADAL" clId="{6C890F20-CABB-4408-89DC-BB397F982905}" dt="2025-01-21T18:22:04.021" v="456" actId="1076"/>
          <ac:grpSpMkLst>
            <pc:docMk/>
            <pc:sldMk cId="647777123" sldId="2145707529"/>
            <ac:grpSpMk id="25" creationId="{E1E78C92-611D-5CB8-5ED2-C4254F73B4E6}"/>
          </ac:grpSpMkLst>
        </pc:grpChg>
        <pc:grpChg chg="add mod">
          <ac:chgData name="Seyed Hamed" userId="220999c3-e6ef-4426-a304-d27831ca2f92" providerId="ADAL" clId="{6C890F20-CABB-4408-89DC-BB397F982905}" dt="2025-01-21T18:24:08.251" v="515" actId="1036"/>
          <ac:grpSpMkLst>
            <pc:docMk/>
            <pc:sldMk cId="647777123" sldId="2145707529"/>
            <ac:grpSpMk id="31" creationId="{AFD96881-32FA-8205-39AB-DF365D1ED979}"/>
          </ac:grpSpMkLst>
        </pc:grpChg>
        <pc:grpChg chg="add mod">
          <ac:chgData name="Seyed Hamed" userId="220999c3-e6ef-4426-a304-d27831ca2f92" providerId="ADAL" clId="{6C890F20-CABB-4408-89DC-BB397F982905}" dt="2025-01-21T18:24:08.251" v="515" actId="1036"/>
          <ac:grpSpMkLst>
            <pc:docMk/>
            <pc:sldMk cId="647777123" sldId="2145707529"/>
            <ac:grpSpMk id="32" creationId="{2A2B5352-0C9F-62A4-5A06-060D4DE91AB2}"/>
          </ac:grpSpMkLst>
        </pc:grpChg>
        <pc:picChg chg="add del mod">
          <ac:chgData name="Seyed Hamed" userId="220999c3-e6ef-4426-a304-d27831ca2f92" providerId="ADAL" clId="{6C890F20-CABB-4408-89DC-BB397F982905}" dt="2025-01-21T18:22:05.329" v="457" actId="478"/>
          <ac:picMkLst>
            <pc:docMk/>
            <pc:sldMk cId="647777123" sldId="2145707529"/>
            <ac:picMk id="2" creationId="{10492F29-5F6C-8DDE-BB08-F9B361890515}"/>
          </ac:picMkLst>
        </pc:picChg>
        <pc:picChg chg="mod">
          <ac:chgData name="Seyed Hamed" userId="220999c3-e6ef-4426-a304-d27831ca2f92" providerId="ADAL" clId="{6C890F20-CABB-4408-89DC-BB397F982905}" dt="2025-01-21T18:24:08.251" v="515" actId="1036"/>
          <ac:picMkLst>
            <pc:docMk/>
            <pc:sldMk cId="647777123" sldId="2145707529"/>
            <ac:picMk id="7" creationId="{1AE66E75-31BA-833E-E0BE-1BDAF569D37A}"/>
          </ac:picMkLst>
        </pc:picChg>
        <pc:picChg chg="mod">
          <ac:chgData name="Seyed Hamed" userId="220999c3-e6ef-4426-a304-d27831ca2f92" providerId="ADAL" clId="{6C890F20-CABB-4408-89DC-BB397F982905}" dt="2025-01-21T18:24:08.251" v="515" actId="1036"/>
          <ac:picMkLst>
            <pc:docMk/>
            <pc:sldMk cId="647777123" sldId="2145707529"/>
            <ac:picMk id="11" creationId="{430A7267-3DD1-49FA-4A6D-2C9925CDB9AE}"/>
          </ac:picMkLst>
        </pc:picChg>
        <pc:picChg chg="mod">
          <ac:chgData name="Seyed Hamed" userId="220999c3-e6ef-4426-a304-d27831ca2f92" providerId="ADAL" clId="{6C890F20-CABB-4408-89DC-BB397F982905}" dt="2025-01-21T18:24:08.251" v="515" actId="1036"/>
          <ac:picMkLst>
            <pc:docMk/>
            <pc:sldMk cId="647777123" sldId="2145707529"/>
            <ac:picMk id="14" creationId="{CD0B1440-2B61-313B-8895-07EE90D41B38}"/>
          </ac:picMkLst>
        </pc:picChg>
        <pc:picChg chg="mod">
          <ac:chgData name="Seyed Hamed" userId="220999c3-e6ef-4426-a304-d27831ca2f92" providerId="ADAL" clId="{6C890F20-CABB-4408-89DC-BB397F982905}" dt="2025-01-21T18:24:08.251" v="515" actId="1036"/>
          <ac:picMkLst>
            <pc:docMk/>
            <pc:sldMk cId="647777123" sldId="2145707529"/>
            <ac:picMk id="17" creationId="{6DC5765E-3579-5AF9-7055-E3F54594F819}"/>
          </ac:picMkLst>
        </pc:picChg>
        <pc:picChg chg="add mod">
          <ac:chgData name="Seyed Hamed" userId="220999c3-e6ef-4426-a304-d27831ca2f92" providerId="ADAL" clId="{6C890F20-CABB-4408-89DC-BB397F982905}" dt="2025-01-21T18:24:08.251" v="515" actId="1036"/>
          <ac:picMkLst>
            <pc:docMk/>
            <pc:sldMk cId="647777123" sldId="2145707529"/>
            <ac:picMk id="19" creationId="{15A4B6F6-FE36-8173-1720-CC0594607850}"/>
          </ac:picMkLst>
        </pc:picChg>
        <pc:picChg chg="add mod">
          <ac:chgData name="Seyed Hamed" userId="220999c3-e6ef-4426-a304-d27831ca2f92" providerId="ADAL" clId="{6C890F20-CABB-4408-89DC-BB397F982905}" dt="2025-01-21T18:24:08.251" v="515" actId="1036"/>
          <ac:picMkLst>
            <pc:docMk/>
            <pc:sldMk cId="647777123" sldId="2145707529"/>
            <ac:picMk id="28" creationId="{C37498DF-922E-58FD-BA4C-2BA61014AD59}"/>
          </ac:picMkLst>
        </pc:picChg>
        <pc:picChg chg="add mod">
          <ac:chgData name="Seyed Hamed" userId="220999c3-e6ef-4426-a304-d27831ca2f92" providerId="ADAL" clId="{6C890F20-CABB-4408-89DC-BB397F982905}" dt="2025-01-21T18:21:54.397" v="452" actId="1076"/>
          <ac:picMkLst>
            <pc:docMk/>
            <pc:sldMk cId="647777123" sldId="2145707529"/>
            <ac:picMk id="30" creationId="{362AFA9B-D4AC-0F10-DD37-507581EF61F7}"/>
          </ac:picMkLst>
        </pc:picChg>
      </pc:sldChg>
      <pc:sldChg chg="addSp delSp modSp add mod delAnim modAnim modNotesTx">
        <pc:chgData name="Seyed Hamed" userId="220999c3-e6ef-4426-a304-d27831ca2f92" providerId="ADAL" clId="{6C890F20-CABB-4408-89DC-BB397F982905}" dt="2025-01-23T12:55:17.931" v="3727" actId="20577"/>
        <pc:sldMkLst>
          <pc:docMk/>
          <pc:sldMk cId="73474121" sldId="2145707530"/>
        </pc:sldMkLst>
        <pc:spChg chg="add mod">
          <ac:chgData name="Seyed Hamed" userId="220999c3-e6ef-4426-a304-d27831ca2f92" providerId="ADAL" clId="{6C890F20-CABB-4408-89DC-BB397F982905}" dt="2025-01-21T18:25:57.936" v="556" actId="1076"/>
          <ac:spMkLst>
            <pc:docMk/>
            <pc:sldMk cId="73474121" sldId="2145707530"/>
            <ac:spMk id="2" creationId="{933ED5B1-B89A-6F86-F50E-11716CC98EB0}"/>
          </ac:spMkLst>
        </pc:spChg>
        <pc:spChg chg="mod">
          <ac:chgData name="Seyed Hamed" userId="220999c3-e6ef-4426-a304-d27831ca2f92" providerId="ADAL" clId="{6C890F20-CABB-4408-89DC-BB397F982905}" dt="2025-01-21T18:27:49.694" v="589" actId="20577"/>
          <ac:spMkLst>
            <pc:docMk/>
            <pc:sldMk cId="73474121" sldId="2145707530"/>
            <ac:spMk id="3" creationId="{810403FE-AD3C-B6BB-DF1E-BA83BAC279ED}"/>
          </ac:spMkLst>
        </pc:spChg>
        <pc:spChg chg="del">
          <ac:chgData name="Seyed Hamed" userId="220999c3-e6ef-4426-a304-d27831ca2f92" providerId="ADAL" clId="{6C890F20-CABB-4408-89DC-BB397F982905}" dt="2025-01-21T18:24:32.771" v="517" actId="478"/>
          <ac:spMkLst>
            <pc:docMk/>
            <pc:sldMk cId="73474121" sldId="2145707530"/>
            <ac:spMk id="4" creationId="{5EC75AE7-E343-A51E-DF49-B5575F79CC02}"/>
          </ac:spMkLst>
        </pc:spChg>
        <pc:spChg chg="add mod">
          <ac:chgData name="Seyed Hamed" userId="220999c3-e6ef-4426-a304-d27831ca2f92" providerId="ADAL" clId="{6C890F20-CABB-4408-89DC-BB397F982905}" dt="2025-01-21T18:25:45.952" v="554" actId="1076"/>
          <ac:spMkLst>
            <pc:docMk/>
            <pc:sldMk cId="73474121" sldId="2145707530"/>
            <ac:spMk id="9" creationId="{38537CD6-F3A9-E618-ADE3-35E9FE0CF149}"/>
          </ac:spMkLst>
        </pc:spChg>
        <pc:spChg chg="add mod">
          <ac:chgData name="Seyed Hamed" userId="220999c3-e6ef-4426-a304-d27831ca2f92" providerId="ADAL" clId="{6C890F20-CABB-4408-89DC-BB397F982905}" dt="2025-01-21T18:25:45.952" v="554" actId="1076"/>
          <ac:spMkLst>
            <pc:docMk/>
            <pc:sldMk cId="73474121" sldId="2145707530"/>
            <ac:spMk id="10" creationId="{7598F8C9-B858-8568-7DDD-6E82CEF6585E}"/>
          </ac:spMkLst>
        </pc:spChg>
        <pc:spChg chg="del">
          <ac:chgData name="Seyed Hamed" userId="220999c3-e6ef-4426-a304-d27831ca2f92" providerId="ADAL" clId="{6C890F20-CABB-4408-89DC-BB397F982905}" dt="2025-01-21T18:24:32.771" v="517" actId="478"/>
          <ac:spMkLst>
            <pc:docMk/>
            <pc:sldMk cId="73474121" sldId="2145707530"/>
            <ac:spMk id="21" creationId="{DFA9304B-1F26-526B-8CF6-4B96EFEBE590}"/>
          </ac:spMkLst>
        </pc:spChg>
        <pc:spChg chg="add mod">
          <ac:chgData name="Seyed Hamed" userId="220999c3-e6ef-4426-a304-d27831ca2f92" providerId="ADAL" clId="{6C890F20-CABB-4408-89DC-BB397F982905}" dt="2025-01-22T23:57:25.808" v="3142" actId="20577"/>
          <ac:spMkLst>
            <pc:docMk/>
            <pc:sldMk cId="73474121" sldId="2145707530"/>
            <ac:spMk id="22" creationId="{993BC626-4A0B-7C74-070E-4B60DA30522B}"/>
          </ac:spMkLst>
        </pc:spChg>
        <pc:spChg chg="del">
          <ac:chgData name="Seyed Hamed" userId="220999c3-e6ef-4426-a304-d27831ca2f92" providerId="ADAL" clId="{6C890F20-CABB-4408-89DC-BB397F982905}" dt="2025-01-21T18:24:32.771" v="517" actId="478"/>
          <ac:spMkLst>
            <pc:docMk/>
            <pc:sldMk cId="73474121" sldId="2145707530"/>
            <ac:spMk id="23" creationId="{D788097F-2066-A60B-6A6D-940BCF7A376F}"/>
          </ac:spMkLst>
        </pc:spChg>
        <pc:spChg chg="del">
          <ac:chgData name="Seyed Hamed" userId="220999c3-e6ef-4426-a304-d27831ca2f92" providerId="ADAL" clId="{6C890F20-CABB-4408-89DC-BB397F982905}" dt="2025-01-21T18:24:32.771" v="517" actId="478"/>
          <ac:spMkLst>
            <pc:docMk/>
            <pc:sldMk cId="73474121" sldId="2145707530"/>
            <ac:spMk id="24" creationId="{7422DEF2-97E3-EA2A-5884-68AE4BA8B353}"/>
          </ac:spMkLst>
        </pc:spChg>
        <pc:spChg chg="add mod">
          <ac:chgData name="Seyed Hamed" userId="220999c3-e6ef-4426-a304-d27831ca2f92" providerId="ADAL" clId="{6C890F20-CABB-4408-89DC-BB397F982905}" dt="2025-01-21T18:26:31.172" v="565" actId="1076"/>
          <ac:spMkLst>
            <pc:docMk/>
            <pc:sldMk cId="73474121" sldId="2145707530"/>
            <ac:spMk id="33" creationId="{4F064DFD-F1E3-CC4E-07E6-18DEC3FA6A2F}"/>
          </ac:spMkLst>
        </pc:spChg>
        <pc:spChg chg="add mod">
          <ac:chgData name="Seyed Hamed" userId="220999c3-e6ef-4426-a304-d27831ca2f92" providerId="ADAL" clId="{6C890F20-CABB-4408-89DC-BB397F982905}" dt="2025-01-21T18:25:45.952" v="554" actId="1076"/>
          <ac:spMkLst>
            <pc:docMk/>
            <pc:sldMk cId="73474121" sldId="2145707530"/>
            <ac:spMk id="34" creationId="{9A226253-AF68-06CC-B6D4-AC2A6B970910}"/>
          </ac:spMkLst>
        </pc:spChg>
        <pc:spChg chg="add mod">
          <ac:chgData name="Seyed Hamed" userId="220999c3-e6ef-4426-a304-d27831ca2f92" providerId="ADAL" clId="{6C890F20-CABB-4408-89DC-BB397F982905}" dt="2025-01-21T18:25:45.952" v="554" actId="1076"/>
          <ac:spMkLst>
            <pc:docMk/>
            <pc:sldMk cId="73474121" sldId="2145707530"/>
            <ac:spMk id="35" creationId="{D5EC7743-A48C-3EBA-B4F1-B022768FC903}"/>
          </ac:spMkLst>
        </pc:spChg>
        <pc:spChg chg="add mod">
          <ac:chgData name="Seyed Hamed" userId="220999c3-e6ef-4426-a304-d27831ca2f92" providerId="ADAL" clId="{6C890F20-CABB-4408-89DC-BB397F982905}" dt="2025-01-21T18:25:45.952" v="554" actId="1076"/>
          <ac:spMkLst>
            <pc:docMk/>
            <pc:sldMk cId="73474121" sldId="2145707530"/>
            <ac:spMk id="36" creationId="{5ECC460C-5B6D-A11F-8381-ABF2D8A04AD9}"/>
          </ac:spMkLst>
        </pc:spChg>
        <pc:spChg chg="add mod">
          <ac:chgData name="Seyed Hamed" userId="220999c3-e6ef-4426-a304-d27831ca2f92" providerId="ADAL" clId="{6C890F20-CABB-4408-89DC-BB397F982905}" dt="2025-01-21T18:25:45.952" v="554" actId="1076"/>
          <ac:spMkLst>
            <pc:docMk/>
            <pc:sldMk cId="73474121" sldId="2145707530"/>
            <ac:spMk id="37" creationId="{226402B5-2847-07F9-97DA-B53645BE5BBA}"/>
          </ac:spMkLst>
        </pc:spChg>
        <pc:spChg chg="add mod">
          <ac:chgData name="Seyed Hamed" userId="220999c3-e6ef-4426-a304-d27831ca2f92" providerId="ADAL" clId="{6C890F20-CABB-4408-89DC-BB397F982905}" dt="2025-01-21T18:25:45.952" v="554" actId="1076"/>
          <ac:spMkLst>
            <pc:docMk/>
            <pc:sldMk cId="73474121" sldId="2145707530"/>
            <ac:spMk id="38" creationId="{F5CCF1DF-EA54-1124-CEE6-D23A745C1697}"/>
          </ac:spMkLst>
        </pc:spChg>
        <pc:spChg chg="add mod">
          <ac:chgData name="Seyed Hamed" userId="220999c3-e6ef-4426-a304-d27831ca2f92" providerId="ADAL" clId="{6C890F20-CABB-4408-89DC-BB397F982905}" dt="2025-01-21T18:25:45.952" v="554" actId="1076"/>
          <ac:spMkLst>
            <pc:docMk/>
            <pc:sldMk cId="73474121" sldId="2145707530"/>
            <ac:spMk id="39" creationId="{78BC8336-DEA2-B55E-1783-FF25DC17216C}"/>
          </ac:spMkLst>
        </pc:spChg>
        <pc:spChg chg="add mod">
          <ac:chgData name="Seyed Hamed" userId="220999c3-e6ef-4426-a304-d27831ca2f92" providerId="ADAL" clId="{6C890F20-CABB-4408-89DC-BB397F982905}" dt="2025-01-21T18:25:45.952" v="554" actId="1076"/>
          <ac:spMkLst>
            <pc:docMk/>
            <pc:sldMk cId="73474121" sldId="2145707530"/>
            <ac:spMk id="40" creationId="{42D880CE-E0D6-417C-A0AC-B388DAD59895}"/>
          </ac:spMkLst>
        </pc:spChg>
        <pc:spChg chg="mod">
          <ac:chgData name="Seyed Hamed" userId="220999c3-e6ef-4426-a304-d27831ca2f92" providerId="ADAL" clId="{6C890F20-CABB-4408-89DC-BB397F982905}" dt="2025-01-21T18:25:40.199" v="553"/>
          <ac:spMkLst>
            <pc:docMk/>
            <pc:sldMk cId="73474121" sldId="2145707530"/>
            <ac:spMk id="42" creationId="{809FEFB6-C530-ABFE-80E3-3A23880D8895}"/>
          </ac:spMkLst>
        </pc:spChg>
        <pc:spChg chg="mod">
          <ac:chgData name="Seyed Hamed" userId="220999c3-e6ef-4426-a304-d27831ca2f92" providerId="ADAL" clId="{6C890F20-CABB-4408-89DC-BB397F982905}" dt="2025-01-21T18:25:40.199" v="553"/>
          <ac:spMkLst>
            <pc:docMk/>
            <pc:sldMk cId="73474121" sldId="2145707530"/>
            <ac:spMk id="43" creationId="{E6CF49C4-6283-14A7-1E1F-D2E760CBE5F3}"/>
          </ac:spMkLst>
        </pc:spChg>
        <pc:spChg chg="mod">
          <ac:chgData name="Seyed Hamed" userId="220999c3-e6ef-4426-a304-d27831ca2f92" providerId="ADAL" clId="{6C890F20-CABB-4408-89DC-BB397F982905}" dt="2025-01-21T18:25:40.199" v="553"/>
          <ac:spMkLst>
            <pc:docMk/>
            <pc:sldMk cId="73474121" sldId="2145707530"/>
            <ac:spMk id="44" creationId="{BB7C46A1-394B-9899-FF6B-B9A50077BB1D}"/>
          </ac:spMkLst>
        </pc:spChg>
        <pc:spChg chg="mod">
          <ac:chgData name="Seyed Hamed" userId="220999c3-e6ef-4426-a304-d27831ca2f92" providerId="ADAL" clId="{6C890F20-CABB-4408-89DC-BB397F982905}" dt="2025-01-21T18:25:40.199" v="553"/>
          <ac:spMkLst>
            <pc:docMk/>
            <pc:sldMk cId="73474121" sldId="2145707530"/>
            <ac:spMk id="47" creationId="{9D7ACDF8-3471-B526-AAEA-122AAAAC3EC2}"/>
          </ac:spMkLst>
        </pc:spChg>
        <pc:spChg chg="mod">
          <ac:chgData name="Seyed Hamed" userId="220999c3-e6ef-4426-a304-d27831ca2f92" providerId="ADAL" clId="{6C890F20-CABB-4408-89DC-BB397F982905}" dt="2025-01-21T18:25:40.199" v="553"/>
          <ac:spMkLst>
            <pc:docMk/>
            <pc:sldMk cId="73474121" sldId="2145707530"/>
            <ac:spMk id="50" creationId="{4CC4D52C-51EF-0616-4498-124715F2D13D}"/>
          </ac:spMkLst>
        </pc:spChg>
        <pc:spChg chg="mod">
          <ac:chgData name="Seyed Hamed" userId="220999c3-e6ef-4426-a304-d27831ca2f92" providerId="ADAL" clId="{6C890F20-CABB-4408-89DC-BB397F982905}" dt="2025-01-21T18:25:40.199" v="553"/>
          <ac:spMkLst>
            <pc:docMk/>
            <pc:sldMk cId="73474121" sldId="2145707530"/>
            <ac:spMk id="51" creationId="{2DBFCEB2-EBE5-CC69-D12E-345494FC6138}"/>
          </ac:spMkLst>
        </pc:spChg>
        <pc:spChg chg="mod">
          <ac:chgData name="Seyed Hamed" userId="220999c3-e6ef-4426-a304-d27831ca2f92" providerId="ADAL" clId="{6C890F20-CABB-4408-89DC-BB397F982905}" dt="2025-01-21T18:25:40.199" v="553"/>
          <ac:spMkLst>
            <pc:docMk/>
            <pc:sldMk cId="73474121" sldId="2145707530"/>
            <ac:spMk id="52" creationId="{F0C1275E-268E-C311-10E3-04C5E92A1F70}"/>
          </ac:spMkLst>
        </pc:spChg>
        <pc:spChg chg="mod">
          <ac:chgData name="Seyed Hamed" userId="220999c3-e6ef-4426-a304-d27831ca2f92" providerId="ADAL" clId="{6C890F20-CABB-4408-89DC-BB397F982905}" dt="2025-01-21T18:25:40.199" v="553"/>
          <ac:spMkLst>
            <pc:docMk/>
            <pc:sldMk cId="73474121" sldId="2145707530"/>
            <ac:spMk id="53" creationId="{8592B900-6357-69F5-A7D5-1F31CB4BF025}"/>
          </ac:spMkLst>
        </pc:spChg>
        <pc:spChg chg="mod">
          <ac:chgData name="Seyed Hamed" userId="220999c3-e6ef-4426-a304-d27831ca2f92" providerId="ADAL" clId="{6C890F20-CABB-4408-89DC-BB397F982905}" dt="2025-01-21T18:25:40.199" v="553"/>
          <ac:spMkLst>
            <pc:docMk/>
            <pc:sldMk cId="73474121" sldId="2145707530"/>
            <ac:spMk id="54" creationId="{35F2BD20-328B-80A5-B52C-5E165EBF5680}"/>
          </ac:spMkLst>
        </pc:spChg>
        <pc:spChg chg="mod">
          <ac:chgData name="Seyed Hamed" userId="220999c3-e6ef-4426-a304-d27831ca2f92" providerId="ADAL" clId="{6C890F20-CABB-4408-89DC-BB397F982905}" dt="2025-01-21T18:25:40.199" v="553"/>
          <ac:spMkLst>
            <pc:docMk/>
            <pc:sldMk cId="73474121" sldId="2145707530"/>
            <ac:spMk id="55" creationId="{DE96EAD9-8772-EE1D-158F-CD29DA56B4DF}"/>
          </ac:spMkLst>
        </pc:spChg>
        <pc:spChg chg="mod">
          <ac:chgData name="Seyed Hamed" userId="220999c3-e6ef-4426-a304-d27831ca2f92" providerId="ADAL" clId="{6C890F20-CABB-4408-89DC-BB397F982905}" dt="2025-01-21T18:25:40.199" v="553"/>
          <ac:spMkLst>
            <pc:docMk/>
            <pc:sldMk cId="73474121" sldId="2145707530"/>
            <ac:spMk id="56" creationId="{683B7799-6769-4803-D6FA-9593E5D2AD3B}"/>
          </ac:spMkLst>
        </pc:spChg>
        <pc:spChg chg="mod">
          <ac:chgData name="Seyed Hamed" userId="220999c3-e6ef-4426-a304-d27831ca2f92" providerId="ADAL" clId="{6C890F20-CABB-4408-89DC-BB397F982905}" dt="2025-01-21T18:25:40.199" v="553"/>
          <ac:spMkLst>
            <pc:docMk/>
            <pc:sldMk cId="73474121" sldId="2145707530"/>
            <ac:spMk id="57" creationId="{E2DA756E-2C75-04C7-3276-878C9C2258C0}"/>
          </ac:spMkLst>
        </pc:spChg>
        <pc:spChg chg="add mod">
          <ac:chgData name="Seyed Hamed" userId="220999c3-e6ef-4426-a304-d27831ca2f92" providerId="ADAL" clId="{6C890F20-CABB-4408-89DC-BB397F982905}" dt="2025-01-21T18:25:45.952" v="554" actId="1076"/>
          <ac:spMkLst>
            <pc:docMk/>
            <pc:sldMk cId="73474121" sldId="2145707530"/>
            <ac:spMk id="60" creationId="{979BE7FA-A32C-20B7-E650-F907B04103B6}"/>
          </ac:spMkLst>
        </pc:spChg>
        <pc:spChg chg="add mod">
          <ac:chgData name="Seyed Hamed" userId="220999c3-e6ef-4426-a304-d27831ca2f92" providerId="ADAL" clId="{6C890F20-CABB-4408-89DC-BB397F982905}" dt="2025-01-21T18:25:45.952" v="554" actId="1076"/>
          <ac:spMkLst>
            <pc:docMk/>
            <pc:sldMk cId="73474121" sldId="2145707530"/>
            <ac:spMk id="61" creationId="{11A9B885-B1CF-2927-4A02-E9322A381611}"/>
          </ac:spMkLst>
        </pc:spChg>
        <pc:spChg chg="add mod">
          <ac:chgData name="Seyed Hamed" userId="220999c3-e6ef-4426-a304-d27831ca2f92" providerId="ADAL" clId="{6C890F20-CABB-4408-89DC-BB397F982905}" dt="2025-01-21T18:25:45.952" v="554" actId="1076"/>
          <ac:spMkLst>
            <pc:docMk/>
            <pc:sldMk cId="73474121" sldId="2145707530"/>
            <ac:spMk id="64" creationId="{0F1B060A-B55F-32F7-B8CD-7703E95AC3FD}"/>
          </ac:spMkLst>
        </pc:spChg>
        <pc:spChg chg="add mod">
          <ac:chgData name="Seyed Hamed" userId="220999c3-e6ef-4426-a304-d27831ca2f92" providerId="ADAL" clId="{6C890F20-CABB-4408-89DC-BB397F982905}" dt="2025-01-21T18:25:45.952" v="554" actId="1076"/>
          <ac:spMkLst>
            <pc:docMk/>
            <pc:sldMk cId="73474121" sldId="2145707530"/>
            <ac:spMk id="65" creationId="{DABC2209-FF17-8A97-C950-CF95C6C28DB2}"/>
          </ac:spMkLst>
        </pc:spChg>
        <pc:spChg chg="add mod">
          <ac:chgData name="Seyed Hamed" userId="220999c3-e6ef-4426-a304-d27831ca2f92" providerId="ADAL" clId="{6C890F20-CABB-4408-89DC-BB397F982905}" dt="2025-01-21T18:25:45.952" v="554" actId="1076"/>
          <ac:spMkLst>
            <pc:docMk/>
            <pc:sldMk cId="73474121" sldId="2145707530"/>
            <ac:spMk id="66" creationId="{32B3D724-7A93-3E51-0ABC-132EDBF01192}"/>
          </ac:spMkLst>
        </pc:spChg>
        <pc:spChg chg="add mod">
          <ac:chgData name="Seyed Hamed" userId="220999c3-e6ef-4426-a304-d27831ca2f92" providerId="ADAL" clId="{6C890F20-CABB-4408-89DC-BB397F982905}" dt="2025-01-21T18:25:45.952" v="554" actId="1076"/>
          <ac:spMkLst>
            <pc:docMk/>
            <pc:sldMk cId="73474121" sldId="2145707530"/>
            <ac:spMk id="67" creationId="{0A3BB411-215B-09E9-B1BD-DA06670F76E5}"/>
          </ac:spMkLst>
        </pc:spChg>
        <pc:spChg chg="add mod">
          <ac:chgData name="Seyed Hamed" userId="220999c3-e6ef-4426-a304-d27831ca2f92" providerId="ADAL" clId="{6C890F20-CABB-4408-89DC-BB397F982905}" dt="2025-01-21T18:25:45.952" v="554" actId="1076"/>
          <ac:spMkLst>
            <pc:docMk/>
            <pc:sldMk cId="73474121" sldId="2145707530"/>
            <ac:spMk id="68" creationId="{A7E29A3C-C0D2-42C7-1E36-91C3266C6E87}"/>
          </ac:spMkLst>
        </pc:spChg>
        <pc:spChg chg="add mod">
          <ac:chgData name="Seyed Hamed" userId="220999c3-e6ef-4426-a304-d27831ca2f92" providerId="ADAL" clId="{6C890F20-CABB-4408-89DC-BB397F982905}" dt="2025-01-21T18:25:45.952" v="554" actId="1076"/>
          <ac:spMkLst>
            <pc:docMk/>
            <pc:sldMk cId="73474121" sldId="2145707530"/>
            <ac:spMk id="69" creationId="{7979DCF5-EF79-0694-487F-F74DFC4E8955}"/>
          </ac:spMkLst>
        </pc:spChg>
        <pc:spChg chg="add mod">
          <ac:chgData name="Seyed Hamed" userId="220999c3-e6ef-4426-a304-d27831ca2f92" providerId="ADAL" clId="{6C890F20-CABB-4408-89DC-BB397F982905}" dt="2025-01-21T18:25:45.952" v="554" actId="1076"/>
          <ac:spMkLst>
            <pc:docMk/>
            <pc:sldMk cId="73474121" sldId="2145707530"/>
            <ac:spMk id="70" creationId="{56065AE6-032F-3022-8E08-0D409636124B}"/>
          </ac:spMkLst>
        </pc:spChg>
        <pc:spChg chg="add mod">
          <ac:chgData name="Seyed Hamed" userId="220999c3-e6ef-4426-a304-d27831ca2f92" providerId="ADAL" clId="{6C890F20-CABB-4408-89DC-BB397F982905}" dt="2025-01-21T18:25:45.952" v="554" actId="1076"/>
          <ac:spMkLst>
            <pc:docMk/>
            <pc:sldMk cId="73474121" sldId="2145707530"/>
            <ac:spMk id="71" creationId="{4CFD7C8D-CB01-17E3-4710-4BDDAC33D95F}"/>
          </ac:spMkLst>
        </pc:spChg>
        <pc:spChg chg="add mod">
          <ac:chgData name="Seyed Hamed" userId="220999c3-e6ef-4426-a304-d27831ca2f92" providerId="ADAL" clId="{6C890F20-CABB-4408-89DC-BB397F982905}" dt="2025-01-21T18:25:45.952" v="554" actId="1076"/>
          <ac:spMkLst>
            <pc:docMk/>
            <pc:sldMk cId="73474121" sldId="2145707530"/>
            <ac:spMk id="72" creationId="{75F46A65-EBD0-5000-8BE2-9641D7DB5B86}"/>
          </ac:spMkLst>
        </pc:spChg>
        <pc:spChg chg="add mod">
          <ac:chgData name="Seyed Hamed" userId="220999c3-e6ef-4426-a304-d27831ca2f92" providerId="ADAL" clId="{6C890F20-CABB-4408-89DC-BB397F982905}" dt="2025-01-21T18:25:45.952" v="554" actId="1076"/>
          <ac:spMkLst>
            <pc:docMk/>
            <pc:sldMk cId="73474121" sldId="2145707530"/>
            <ac:spMk id="73" creationId="{691C69D1-4B27-E29C-7568-62B2756409D3}"/>
          </ac:spMkLst>
        </pc:spChg>
        <pc:spChg chg="add mod">
          <ac:chgData name="Seyed Hamed" userId="220999c3-e6ef-4426-a304-d27831ca2f92" providerId="ADAL" clId="{6C890F20-CABB-4408-89DC-BB397F982905}" dt="2025-01-21T18:25:45.952" v="554" actId="1076"/>
          <ac:spMkLst>
            <pc:docMk/>
            <pc:sldMk cId="73474121" sldId="2145707530"/>
            <ac:spMk id="74" creationId="{5BEB14D8-753C-47A3-CCF8-B1F796BE3D55}"/>
          </ac:spMkLst>
        </pc:spChg>
        <pc:spChg chg="add mod">
          <ac:chgData name="Seyed Hamed" userId="220999c3-e6ef-4426-a304-d27831ca2f92" providerId="ADAL" clId="{6C890F20-CABB-4408-89DC-BB397F982905}" dt="2025-01-21T18:25:45.952" v="554" actId="1076"/>
          <ac:spMkLst>
            <pc:docMk/>
            <pc:sldMk cId="73474121" sldId="2145707530"/>
            <ac:spMk id="75" creationId="{47959611-F3E9-7C4E-D2E0-22859383B153}"/>
          </ac:spMkLst>
        </pc:spChg>
        <pc:spChg chg="add mod">
          <ac:chgData name="Seyed Hamed" userId="220999c3-e6ef-4426-a304-d27831ca2f92" providerId="ADAL" clId="{6C890F20-CABB-4408-89DC-BB397F982905}" dt="2025-01-21T18:25:45.952" v="554" actId="1076"/>
          <ac:spMkLst>
            <pc:docMk/>
            <pc:sldMk cId="73474121" sldId="2145707530"/>
            <ac:spMk id="76" creationId="{056D5FC5-B68B-C2BF-C806-2EF5DEB4F2F8}"/>
          </ac:spMkLst>
        </pc:spChg>
        <pc:spChg chg="add mod">
          <ac:chgData name="Seyed Hamed" userId="220999c3-e6ef-4426-a304-d27831ca2f92" providerId="ADAL" clId="{6C890F20-CABB-4408-89DC-BB397F982905}" dt="2025-01-21T18:25:45.952" v="554" actId="1076"/>
          <ac:spMkLst>
            <pc:docMk/>
            <pc:sldMk cId="73474121" sldId="2145707530"/>
            <ac:spMk id="77" creationId="{97B5BC07-A5AF-9DA0-5F78-68F8CB17CB96}"/>
          </ac:spMkLst>
        </pc:spChg>
        <pc:spChg chg="add mod">
          <ac:chgData name="Seyed Hamed" userId="220999c3-e6ef-4426-a304-d27831ca2f92" providerId="ADAL" clId="{6C890F20-CABB-4408-89DC-BB397F982905}" dt="2025-01-21T18:25:45.952" v="554" actId="1076"/>
          <ac:spMkLst>
            <pc:docMk/>
            <pc:sldMk cId="73474121" sldId="2145707530"/>
            <ac:spMk id="78" creationId="{DAC7CD9B-8605-E1FB-33FA-0B17C5A52F0C}"/>
          </ac:spMkLst>
        </pc:spChg>
        <pc:spChg chg="add mod">
          <ac:chgData name="Seyed Hamed" userId="220999c3-e6ef-4426-a304-d27831ca2f92" providerId="ADAL" clId="{6C890F20-CABB-4408-89DC-BB397F982905}" dt="2025-01-21T18:25:45.952" v="554" actId="1076"/>
          <ac:spMkLst>
            <pc:docMk/>
            <pc:sldMk cId="73474121" sldId="2145707530"/>
            <ac:spMk id="79" creationId="{3C7269F2-461F-A167-5F7A-97CCBE76E744}"/>
          </ac:spMkLst>
        </pc:spChg>
        <pc:spChg chg="add mod">
          <ac:chgData name="Seyed Hamed" userId="220999c3-e6ef-4426-a304-d27831ca2f92" providerId="ADAL" clId="{6C890F20-CABB-4408-89DC-BB397F982905}" dt="2025-01-21T18:25:45.952" v="554" actId="1076"/>
          <ac:spMkLst>
            <pc:docMk/>
            <pc:sldMk cId="73474121" sldId="2145707530"/>
            <ac:spMk id="80" creationId="{9C9EA0E8-63EB-9C17-09A5-3B9CBF6B47B8}"/>
          </ac:spMkLst>
        </pc:spChg>
        <pc:spChg chg="add mod">
          <ac:chgData name="Seyed Hamed" userId="220999c3-e6ef-4426-a304-d27831ca2f92" providerId="ADAL" clId="{6C890F20-CABB-4408-89DC-BB397F982905}" dt="2025-01-21T18:25:45.952" v="554" actId="1076"/>
          <ac:spMkLst>
            <pc:docMk/>
            <pc:sldMk cId="73474121" sldId="2145707530"/>
            <ac:spMk id="81" creationId="{ED0D4C5C-A4B1-F08B-F4FE-C4B5FAD084CC}"/>
          </ac:spMkLst>
        </pc:spChg>
        <pc:spChg chg="add mod">
          <ac:chgData name="Seyed Hamed" userId="220999c3-e6ef-4426-a304-d27831ca2f92" providerId="ADAL" clId="{6C890F20-CABB-4408-89DC-BB397F982905}" dt="2025-01-21T18:25:45.952" v="554" actId="1076"/>
          <ac:spMkLst>
            <pc:docMk/>
            <pc:sldMk cId="73474121" sldId="2145707530"/>
            <ac:spMk id="142" creationId="{88852B50-2937-C1A0-B70A-DF6001329A88}"/>
          </ac:spMkLst>
        </pc:spChg>
        <pc:spChg chg="add mod">
          <ac:chgData name="Seyed Hamed" userId="220999c3-e6ef-4426-a304-d27831ca2f92" providerId="ADAL" clId="{6C890F20-CABB-4408-89DC-BB397F982905}" dt="2025-01-21T18:25:45.952" v="554" actId="1076"/>
          <ac:spMkLst>
            <pc:docMk/>
            <pc:sldMk cId="73474121" sldId="2145707530"/>
            <ac:spMk id="143" creationId="{0EB263EF-E438-2424-9B07-704DD107E195}"/>
          </ac:spMkLst>
        </pc:spChg>
        <pc:spChg chg="mod">
          <ac:chgData name="Seyed Hamed" userId="220999c3-e6ef-4426-a304-d27831ca2f92" providerId="ADAL" clId="{6C890F20-CABB-4408-89DC-BB397F982905}" dt="2025-01-21T18:25:40.199" v="553"/>
          <ac:spMkLst>
            <pc:docMk/>
            <pc:sldMk cId="73474121" sldId="2145707530"/>
            <ac:spMk id="146" creationId="{535CB222-C274-5503-06AA-4A60FFD5A37D}"/>
          </ac:spMkLst>
        </pc:spChg>
        <pc:spChg chg="add mod">
          <ac:chgData name="Seyed Hamed" userId="220999c3-e6ef-4426-a304-d27831ca2f92" providerId="ADAL" clId="{6C890F20-CABB-4408-89DC-BB397F982905}" dt="2025-01-21T18:26:13.461" v="559" actId="1076"/>
          <ac:spMkLst>
            <pc:docMk/>
            <pc:sldMk cId="73474121" sldId="2145707530"/>
            <ac:spMk id="147" creationId="{E7B7CD2D-2B05-4E86-28ED-19BA0F697D1A}"/>
          </ac:spMkLst>
        </pc:spChg>
        <pc:spChg chg="add mod">
          <ac:chgData name="Seyed Hamed" userId="220999c3-e6ef-4426-a304-d27831ca2f92" providerId="ADAL" clId="{6C890F20-CABB-4408-89DC-BB397F982905}" dt="2025-01-21T18:26:24.120" v="560"/>
          <ac:spMkLst>
            <pc:docMk/>
            <pc:sldMk cId="73474121" sldId="2145707530"/>
            <ac:spMk id="148" creationId="{4AC22C1F-401B-BF2C-E81A-38AD4E29EC1E}"/>
          </ac:spMkLst>
        </pc:spChg>
        <pc:spChg chg="add mod">
          <ac:chgData name="Seyed Hamed" userId="220999c3-e6ef-4426-a304-d27831ca2f92" providerId="ADAL" clId="{6C890F20-CABB-4408-89DC-BB397F982905}" dt="2025-01-21T18:26:24.120" v="560"/>
          <ac:spMkLst>
            <pc:docMk/>
            <pc:sldMk cId="73474121" sldId="2145707530"/>
            <ac:spMk id="149" creationId="{8119E1ED-BBE6-135C-B959-E4903699078B}"/>
          </ac:spMkLst>
        </pc:spChg>
        <pc:spChg chg="add mod">
          <ac:chgData name="Seyed Hamed" userId="220999c3-e6ef-4426-a304-d27831ca2f92" providerId="ADAL" clId="{6C890F20-CABB-4408-89DC-BB397F982905}" dt="2025-01-21T18:26:24.120" v="560"/>
          <ac:spMkLst>
            <pc:docMk/>
            <pc:sldMk cId="73474121" sldId="2145707530"/>
            <ac:spMk id="150" creationId="{A54F3C90-DBAD-AC5C-D117-90ECB3482905}"/>
          </ac:spMkLst>
        </pc:spChg>
        <pc:spChg chg="add mod">
          <ac:chgData name="Seyed Hamed" userId="220999c3-e6ef-4426-a304-d27831ca2f92" providerId="ADAL" clId="{6C890F20-CABB-4408-89DC-BB397F982905}" dt="2025-01-21T18:26:24.120" v="560"/>
          <ac:spMkLst>
            <pc:docMk/>
            <pc:sldMk cId="73474121" sldId="2145707530"/>
            <ac:spMk id="151" creationId="{970A29CE-BEA6-8657-D968-B873ABDC8A42}"/>
          </ac:spMkLst>
        </pc:spChg>
        <pc:spChg chg="add mod">
          <ac:chgData name="Seyed Hamed" userId="220999c3-e6ef-4426-a304-d27831ca2f92" providerId="ADAL" clId="{6C890F20-CABB-4408-89DC-BB397F982905}" dt="2025-01-21T18:26:24.120" v="560"/>
          <ac:spMkLst>
            <pc:docMk/>
            <pc:sldMk cId="73474121" sldId="2145707530"/>
            <ac:spMk id="152" creationId="{D1A3AE4A-B5BC-FD97-EB9F-E60E2C92C6E1}"/>
          </ac:spMkLst>
        </pc:spChg>
        <pc:spChg chg="add mod">
          <ac:chgData name="Seyed Hamed" userId="220999c3-e6ef-4426-a304-d27831ca2f92" providerId="ADAL" clId="{6C890F20-CABB-4408-89DC-BB397F982905}" dt="2025-01-21T18:26:24.120" v="560"/>
          <ac:spMkLst>
            <pc:docMk/>
            <pc:sldMk cId="73474121" sldId="2145707530"/>
            <ac:spMk id="153" creationId="{29230E11-0EB3-D201-6402-768D395FFD20}"/>
          </ac:spMkLst>
        </pc:spChg>
        <pc:spChg chg="add mod">
          <ac:chgData name="Seyed Hamed" userId="220999c3-e6ef-4426-a304-d27831ca2f92" providerId="ADAL" clId="{6C890F20-CABB-4408-89DC-BB397F982905}" dt="2025-01-21T18:26:24.120" v="560"/>
          <ac:spMkLst>
            <pc:docMk/>
            <pc:sldMk cId="73474121" sldId="2145707530"/>
            <ac:spMk id="154" creationId="{C551D034-C22B-251B-2D6B-C141A83FE06B}"/>
          </ac:spMkLst>
        </pc:spChg>
        <pc:spChg chg="add mod">
          <ac:chgData name="Seyed Hamed" userId="220999c3-e6ef-4426-a304-d27831ca2f92" providerId="ADAL" clId="{6C890F20-CABB-4408-89DC-BB397F982905}" dt="2025-01-21T18:26:24.120" v="560"/>
          <ac:spMkLst>
            <pc:docMk/>
            <pc:sldMk cId="73474121" sldId="2145707530"/>
            <ac:spMk id="155" creationId="{CDA53BAF-427D-0FE9-0B6B-4BA4AC22F5B7}"/>
          </ac:spMkLst>
        </pc:spChg>
        <pc:spChg chg="add mod">
          <ac:chgData name="Seyed Hamed" userId="220999c3-e6ef-4426-a304-d27831ca2f92" providerId="ADAL" clId="{6C890F20-CABB-4408-89DC-BB397F982905}" dt="2025-01-21T18:26:24.120" v="560"/>
          <ac:spMkLst>
            <pc:docMk/>
            <pc:sldMk cId="73474121" sldId="2145707530"/>
            <ac:spMk id="158" creationId="{08EEECDF-1D2D-E48B-5792-615A62426B80}"/>
          </ac:spMkLst>
        </pc:spChg>
        <pc:spChg chg="add mod">
          <ac:chgData name="Seyed Hamed" userId="220999c3-e6ef-4426-a304-d27831ca2f92" providerId="ADAL" clId="{6C890F20-CABB-4408-89DC-BB397F982905}" dt="2025-01-21T18:26:24.120" v="560"/>
          <ac:spMkLst>
            <pc:docMk/>
            <pc:sldMk cId="73474121" sldId="2145707530"/>
            <ac:spMk id="159" creationId="{74D093EC-D765-A617-0404-BC673114297D}"/>
          </ac:spMkLst>
        </pc:spChg>
        <pc:spChg chg="add mod">
          <ac:chgData name="Seyed Hamed" userId="220999c3-e6ef-4426-a304-d27831ca2f92" providerId="ADAL" clId="{6C890F20-CABB-4408-89DC-BB397F982905}" dt="2025-01-21T18:26:24.120" v="560"/>
          <ac:spMkLst>
            <pc:docMk/>
            <pc:sldMk cId="73474121" sldId="2145707530"/>
            <ac:spMk id="160" creationId="{486F9B69-E688-364C-4500-0DE832F76FA6}"/>
          </ac:spMkLst>
        </pc:spChg>
        <pc:spChg chg="add mod">
          <ac:chgData name="Seyed Hamed" userId="220999c3-e6ef-4426-a304-d27831ca2f92" providerId="ADAL" clId="{6C890F20-CABB-4408-89DC-BB397F982905}" dt="2025-01-21T18:26:24.120" v="560"/>
          <ac:spMkLst>
            <pc:docMk/>
            <pc:sldMk cId="73474121" sldId="2145707530"/>
            <ac:spMk id="161" creationId="{B9273C6C-AA6E-7AA8-EF72-97034595DC30}"/>
          </ac:spMkLst>
        </pc:spChg>
        <pc:spChg chg="add mod">
          <ac:chgData name="Seyed Hamed" userId="220999c3-e6ef-4426-a304-d27831ca2f92" providerId="ADAL" clId="{6C890F20-CABB-4408-89DC-BB397F982905}" dt="2025-01-21T18:26:24.120" v="560"/>
          <ac:spMkLst>
            <pc:docMk/>
            <pc:sldMk cId="73474121" sldId="2145707530"/>
            <ac:spMk id="162" creationId="{E6A68367-B421-4D2B-FE1A-B28D38B4FA49}"/>
          </ac:spMkLst>
        </pc:spChg>
        <pc:spChg chg="add mod">
          <ac:chgData name="Seyed Hamed" userId="220999c3-e6ef-4426-a304-d27831ca2f92" providerId="ADAL" clId="{6C890F20-CABB-4408-89DC-BB397F982905}" dt="2025-01-21T18:26:24.120" v="560"/>
          <ac:spMkLst>
            <pc:docMk/>
            <pc:sldMk cId="73474121" sldId="2145707530"/>
            <ac:spMk id="163" creationId="{EA8183BA-B1CB-8615-2B16-96A7FDF3B55D}"/>
          </ac:spMkLst>
        </pc:spChg>
        <pc:spChg chg="add mod">
          <ac:chgData name="Seyed Hamed" userId="220999c3-e6ef-4426-a304-d27831ca2f92" providerId="ADAL" clId="{6C890F20-CABB-4408-89DC-BB397F982905}" dt="2025-01-21T18:26:24.120" v="560"/>
          <ac:spMkLst>
            <pc:docMk/>
            <pc:sldMk cId="73474121" sldId="2145707530"/>
            <ac:spMk id="164" creationId="{EE0535AA-4F62-B29D-609B-8E416C7970C2}"/>
          </ac:spMkLst>
        </pc:spChg>
        <pc:spChg chg="add mod">
          <ac:chgData name="Seyed Hamed" userId="220999c3-e6ef-4426-a304-d27831ca2f92" providerId="ADAL" clId="{6C890F20-CABB-4408-89DC-BB397F982905}" dt="2025-01-21T18:26:24.120" v="560"/>
          <ac:spMkLst>
            <pc:docMk/>
            <pc:sldMk cId="73474121" sldId="2145707530"/>
            <ac:spMk id="165" creationId="{FFEB0FA4-A581-97CE-0A9A-85F694910FCC}"/>
          </ac:spMkLst>
        </pc:spChg>
        <pc:spChg chg="add mod">
          <ac:chgData name="Seyed Hamed" userId="220999c3-e6ef-4426-a304-d27831ca2f92" providerId="ADAL" clId="{6C890F20-CABB-4408-89DC-BB397F982905}" dt="2025-01-21T18:26:24.120" v="560"/>
          <ac:spMkLst>
            <pc:docMk/>
            <pc:sldMk cId="73474121" sldId="2145707530"/>
            <ac:spMk id="166" creationId="{15F684AA-DAE9-F9E9-7130-3CCD15DED459}"/>
          </ac:spMkLst>
        </pc:spChg>
        <pc:spChg chg="add mod">
          <ac:chgData name="Seyed Hamed" userId="220999c3-e6ef-4426-a304-d27831ca2f92" providerId="ADAL" clId="{6C890F20-CABB-4408-89DC-BB397F982905}" dt="2025-01-21T18:26:24.120" v="560"/>
          <ac:spMkLst>
            <pc:docMk/>
            <pc:sldMk cId="73474121" sldId="2145707530"/>
            <ac:spMk id="167" creationId="{2BE7A7B5-BA15-990E-B311-160C31A59C43}"/>
          </ac:spMkLst>
        </pc:spChg>
        <pc:spChg chg="add mod">
          <ac:chgData name="Seyed Hamed" userId="220999c3-e6ef-4426-a304-d27831ca2f92" providerId="ADAL" clId="{6C890F20-CABB-4408-89DC-BB397F982905}" dt="2025-01-21T18:26:24.120" v="560"/>
          <ac:spMkLst>
            <pc:docMk/>
            <pc:sldMk cId="73474121" sldId="2145707530"/>
            <ac:spMk id="168" creationId="{D39FE2D7-4100-46C3-9FE5-0367A1CF9C9B}"/>
          </ac:spMkLst>
        </pc:spChg>
        <pc:spChg chg="add mod">
          <ac:chgData name="Seyed Hamed" userId="220999c3-e6ef-4426-a304-d27831ca2f92" providerId="ADAL" clId="{6C890F20-CABB-4408-89DC-BB397F982905}" dt="2025-01-21T18:26:24.120" v="560"/>
          <ac:spMkLst>
            <pc:docMk/>
            <pc:sldMk cId="73474121" sldId="2145707530"/>
            <ac:spMk id="169" creationId="{743A3E5F-8C6B-C058-B6E9-0E6BD1B8C341}"/>
          </ac:spMkLst>
        </pc:spChg>
        <pc:spChg chg="add mod">
          <ac:chgData name="Seyed Hamed" userId="220999c3-e6ef-4426-a304-d27831ca2f92" providerId="ADAL" clId="{6C890F20-CABB-4408-89DC-BB397F982905}" dt="2025-01-21T18:26:24.120" v="560"/>
          <ac:spMkLst>
            <pc:docMk/>
            <pc:sldMk cId="73474121" sldId="2145707530"/>
            <ac:spMk id="170" creationId="{3F316E2D-73E4-AE33-CE81-EC264C676CFF}"/>
          </ac:spMkLst>
        </pc:spChg>
        <pc:spChg chg="add mod">
          <ac:chgData name="Seyed Hamed" userId="220999c3-e6ef-4426-a304-d27831ca2f92" providerId="ADAL" clId="{6C890F20-CABB-4408-89DC-BB397F982905}" dt="2025-01-21T18:26:24.120" v="560"/>
          <ac:spMkLst>
            <pc:docMk/>
            <pc:sldMk cId="73474121" sldId="2145707530"/>
            <ac:spMk id="171" creationId="{24884482-6083-E0A7-5176-FC538B21090B}"/>
          </ac:spMkLst>
        </pc:spChg>
        <pc:spChg chg="add mod">
          <ac:chgData name="Seyed Hamed" userId="220999c3-e6ef-4426-a304-d27831ca2f92" providerId="ADAL" clId="{6C890F20-CABB-4408-89DC-BB397F982905}" dt="2025-01-21T18:26:24.120" v="560"/>
          <ac:spMkLst>
            <pc:docMk/>
            <pc:sldMk cId="73474121" sldId="2145707530"/>
            <ac:spMk id="172" creationId="{F9F6A29A-170A-F17E-26FC-15EDA2BC2BED}"/>
          </ac:spMkLst>
        </pc:spChg>
        <pc:spChg chg="add mod">
          <ac:chgData name="Seyed Hamed" userId="220999c3-e6ef-4426-a304-d27831ca2f92" providerId="ADAL" clId="{6C890F20-CABB-4408-89DC-BB397F982905}" dt="2025-01-21T18:26:24.120" v="560"/>
          <ac:spMkLst>
            <pc:docMk/>
            <pc:sldMk cId="73474121" sldId="2145707530"/>
            <ac:spMk id="173" creationId="{A28C044E-D17C-8AD4-3DEC-9B62BFB08924}"/>
          </ac:spMkLst>
        </pc:spChg>
        <pc:spChg chg="add mod">
          <ac:chgData name="Seyed Hamed" userId="220999c3-e6ef-4426-a304-d27831ca2f92" providerId="ADAL" clId="{6C890F20-CABB-4408-89DC-BB397F982905}" dt="2025-01-21T18:26:24.120" v="560"/>
          <ac:spMkLst>
            <pc:docMk/>
            <pc:sldMk cId="73474121" sldId="2145707530"/>
            <ac:spMk id="174" creationId="{9F3BC666-F1E7-D832-4672-F54DD3404358}"/>
          </ac:spMkLst>
        </pc:spChg>
        <pc:spChg chg="add mod">
          <ac:chgData name="Seyed Hamed" userId="220999c3-e6ef-4426-a304-d27831ca2f92" providerId="ADAL" clId="{6C890F20-CABB-4408-89DC-BB397F982905}" dt="2025-01-21T18:26:24.120" v="560"/>
          <ac:spMkLst>
            <pc:docMk/>
            <pc:sldMk cId="73474121" sldId="2145707530"/>
            <ac:spMk id="175" creationId="{EE1AB7F1-D63D-09EE-F224-1F50BD53AE98}"/>
          </ac:spMkLst>
        </pc:spChg>
        <pc:spChg chg="add mod">
          <ac:chgData name="Seyed Hamed" userId="220999c3-e6ef-4426-a304-d27831ca2f92" providerId="ADAL" clId="{6C890F20-CABB-4408-89DC-BB397F982905}" dt="2025-01-21T18:26:24.120" v="560"/>
          <ac:spMkLst>
            <pc:docMk/>
            <pc:sldMk cId="73474121" sldId="2145707530"/>
            <ac:spMk id="236" creationId="{3838A095-4707-3979-0CDF-368511CC9C95}"/>
          </ac:spMkLst>
        </pc:spChg>
        <pc:spChg chg="add mod">
          <ac:chgData name="Seyed Hamed" userId="220999c3-e6ef-4426-a304-d27831ca2f92" providerId="ADAL" clId="{6C890F20-CABB-4408-89DC-BB397F982905}" dt="2025-01-21T18:26:24.120" v="560"/>
          <ac:spMkLst>
            <pc:docMk/>
            <pc:sldMk cId="73474121" sldId="2145707530"/>
            <ac:spMk id="237" creationId="{431F0099-EC2B-26D7-A553-CE913A2014A5}"/>
          </ac:spMkLst>
        </pc:spChg>
        <pc:spChg chg="add mod">
          <ac:chgData name="Seyed Hamed" userId="220999c3-e6ef-4426-a304-d27831ca2f92" providerId="ADAL" clId="{6C890F20-CABB-4408-89DC-BB397F982905}" dt="2025-01-21T18:26:28.511" v="563"/>
          <ac:spMkLst>
            <pc:docMk/>
            <pc:sldMk cId="73474121" sldId="2145707530"/>
            <ac:spMk id="239" creationId="{B9F716AF-FD51-CEC3-6688-1834F0CAB062}"/>
          </ac:spMkLst>
        </pc:spChg>
        <pc:spChg chg="add mod">
          <ac:chgData name="Seyed Hamed" userId="220999c3-e6ef-4426-a304-d27831ca2f92" providerId="ADAL" clId="{6C890F20-CABB-4408-89DC-BB397F982905}" dt="2025-01-21T18:26:28.511" v="563"/>
          <ac:spMkLst>
            <pc:docMk/>
            <pc:sldMk cId="73474121" sldId="2145707530"/>
            <ac:spMk id="240" creationId="{8DBE8E0A-E16F-33AB-C968-CFE2BC3F4250}"/>
          </ac:spMkLst>
        </pc:spChg>
        <pc:spChg chg="add mod">
          <ac:chgData name="Seyed Hamed" userId="220999c3-e6ef-4426-a304-d27831ca2f92" providerId="ADAL" clId="{6C890F20-CABB-4408-89DC-BB397F982905}" dt="2025-01-21T18:26:28.511" v="563"/>
          <ac:spMkLst>
            <pc:docMk/>
            <pc:sldMk cId="73474121" sldId="2145707530"/>
            <ac:spMk id="241" creationId="{51295752-4985-A552-37FE-31524815FFC6}"/>
          </ac:spMkLst>
        </pc:spChg>
        <pc:spChg chg="add mod">
          <ac:chgData name="Seyed Hamed" userId="220999c3-e6ef-4426-a304-d27831ca2f92" providerId="ADAL" clId="{6C890F20-CABB-4408-89DC-BB397F982905}" dt="2025-01-21T18:26:28.511" v="563"/>
          <ac:spMkLst>
            <pc:docMk/>
            <pc:sldMk cId="73474121" sldId="2145707530"/>
            <ac:spMk id="242" creationId="{5AFCD9D9-7B35-C70C-6A07-CA2983A4EB63}"/>
          </ac:spMkLst>
        </pc:spChg>
        <pc:spChg chg="add mod">
          <ac:chgData name="Seyed Hamed" userId="220999c3-e6ef-4426-a304-d27831ca2f92" providerId="ADAL" clId="{6C890F20-CABB-4408-89DC-BB397F982905}" dt="2025-01-21T18:26:28.511" v="563"/>
          <ac:spMkLst>
            <pc:docMk/>
            <pc:sldMk cId="73474121" sldId="2145707530"/>
            <ac:spMk id="243" creationId="{62F10B6B-5E17-B11A-E459-3229FB6C52A0}"/>
          </ac:spMkLst>
        </pc:spChg>
        <pc:spChg chg="add mod">
          <ac:chgData name="Seyed Hamed" userId="220999c3-e6ef-4426-a304-d27831ca2f92" providerId="ADAL" clId="{6C890F20-CABB-4408-89DC-BB397F982905}" dt="2025-01-21T18:26:28.511" v="563"/>
          <ac:spMkLst>
            <pc:docMk/>
            <pc:sldMk cId="73474121" sldId="2145707530"/>
            <ac:spMk id="244" creationId="{814597B4-AD91-33AF-3357-16F7F61B090C}"/>
          </ac:spMkLst>
        </pc:spChg>
        <pc:spChg chg="add mod">
          <ac:chgData name="Seyed Hamed" userId="220999c3-e6ef-4426-a304-d27831ca2f92" providerId="ADAL" clId="{6C890F20-CABB-4408-89DC-BB397F982905}" dt="2025-01-21T18:26:28.511" v="563"/>
          <ac:spMkLst>
            <pc:docMk/>
            <pc:sldMk cId="73474121" sldId="2145707530"/>
            <ac:spMk id="245" creationId="{061B63FC-3466-8236-4A68-8EA237567774}"/>
          </ac:spMkLst>
        </pc:spChg>
        <pc:spChg chg="add mod">
          <ac:chgData name="Seyed Hamed" userId="220999c3-e6ef-4426-a304-d27831ca2f92" providerId="ADAL" clId="{6C890F20-CABB-4408-89DC-BB397F982905}" dt="2025-01-21T18:26:28.511" v="563"/>
          <ac:spMkLst>
            <pc:docMk/>
            <pc:sldMk cId="73474121" sldId="2145707530"/>
            <ac:spMk id="246" creationId="{E802636B-A8EC-4CD4-96B1-A1CE87847B2C}"/>
          </ac:spMkLst>
        </pc:spChg>
        <pc:spChg chg="add mod">
          <ac:chgData name="Seyed Hamed" userId="220999c3-e6ef-4426-a304-d27831ca2f92" providerId="ADAL" clId="{6C890F20-CABB-4408-89DC-BB397F982905}" dt="2025-01-21T18:26:28.511" v="563"/>
          <ac:spMkLst>
            <pc:docMk/>
            <pc:sldMk cId="73474121" sldId="2145707530"/>
            <ac:spMk id="249" creationId="{6915B001-08EA-6EB0-8EC5-C098A4B4F660}"/>
          </ac:spMkLst>
        </pc:spChg>
        <pc:spChg chg="add mod">
          <ac:chgData name="Seyed Hamed" userId="220999c3-e6ef-4426-a304-d27831ca2f92" providerId="ADAL" clId="{6C890F20-CABB-4408-89DC-BB397F982905}" dt="2025-01-21T18:26:28.511" v="563"/>
          <ac:spMkLst>
            <pc:docMk/>
            <pc:sldMk cId="73474121" sldId="2145707530"/>
            <ac:spMk id="250" creationId="{72FC4225-06CD-90D9-F315-C0C2F94F3CD1}"/>
          </ac:spMkLst>
        </pc:spChg>
        <pc:spChg chg="add mod">
          <ac:chgData name="Seyed Hamed" userId="220999c3-e6ef-4426-a304-d27831ca2f92" providerId="ADAL" clId="{6C890F20-CABB-4408-89DC-BB397F982905}" dt="2025-01-21T18:26:28.511" v="563"/>
          <ac:spMkLst>
            <pc:docMk/>
            <pc:sldMk cId="73474121" sldId="2145707530"/>
            <ac:spMk id="251" creationId="{C3A7BA26-30BA-72CC-9F34-A694A1B59917}"/>
          </ac:spMkLst>
        </pc:spChg>
        <pc:spChg chg="add mod">
          <ac:chgData name="Seyed Hamed" userId="220999c3-e6ef-4426-a304-d27831ca2f92" providerId="ADAL" clId="{6C890F20-CABB-4408-89DC-BB397F982905}" dt="2025-01-21T18:26:28.511" v="563"/>
          <ac:spMkLst>
            <pc:docMk/>
            <pc:sldMk cId="73474121" sldId="2145707530"/>
            <ac:spMk id="252" creationId="{75EFD339-821E-707E-6433-DE7F867951E0}"/>
          </ac:spMkLst>
        </pc:spChg>
        <pc:spChg chg="add mod">
          <ac:chgData name="Seyed Hamed" userId="220999c3-e6ef-4426-a304-d27831ca2f92" providerId="ADAL" clId="{6C890F20-CABB-4408-89DC-BB397F982905}" dt="2025-01-21T18:26:28.511" v="563"/>
          <ac:spMkLst>
            <pc:docMk/>
            <pc:sldMk cId="73474121" sldId="2145707530"/>
            <ac:spMk id="253" creationId="{83ED0E82-3AD4-B4AB-C520-F20B7EA2405C}"/>
          </ac:spMkLst>
        </pc:spChg>
        <pc:spChg chg="add mod">
          <ac:chgData name="Seyed Hamed" userId="220999c3-e6ef-4426-a304-d27831ca2f92" providerId="ADAL" clId="{6C890F20-CABB-4408-89DC-BB397F982905}" dt="2025-01-21T18:26:28.511" v="563"/>
          <ac:spMkLst>
            <pc:docMk/>
            <pc:sldMk cId="73474121" sldId="2145707530"/>
            <ac:spMk id="254" creationId="{3A8B68CE-9040-0DE6-6631-FAECC9D42D8E}"/>
          </ac:spMkLst>
        </pc:spChg>
        <pc:spChg chg="add mod">
          <ac:chgData name="Seyed Hamed" userId="220999c3-e6ef-4426-a304-d27831ca2f92" providerId="ADAL" clId="{6C890F20-CABB-4408-89DC-BB397F982905}" dt="2025-01-21T18:26:28.511" v="563"/>
          <ac:spMkLst>
            <pc:docMk/>
            <pc:sldMk cId="73474121" sldId="2145707530"/>
            <ac:spMk id="255" creationId="{956043D2-8D7C-7946-F89E-F4032919814C}"/>
          </ac:spMkLst>
        </pc:spChg>
        <pc:spChg chg="add mod">
          <ac:chgData name="Seyed Hamed" userId="220999c3-e6ef-4426-a304-d27831ca2f92" providerId="ADAL" clId="{6C890F20-CABB-4408-89DC-BB397F982905}" dt="2025-01-21T18:26:28.511" v="563"/>
          <ac:spMkLst>
            <pc:docMk/>
            <pc:sldMk cId="73474121" sldId="2145707530"/>
            <ac:spMk id="256" creationId="{7CAFF5E8-BE73-2173-0F5B-5AE1E96293A2}"/>
          </ac:spMkLst>
        </pc:spChg>
        <pc:spChg chg="add mod">
          <ac:chgData name="Seyed Hamed" userId="220999c3-e6ef-4426-a304-d27831ca2f92" providerId="ADAL" clId="{6C890F20-CABB-4408-89DC-BB397F982905}" dt="2025-01-21T18:26:28.511" v="563"/>
          <ac:spMkLst>
            <pc:docMk/>
            <pc:sldMk cId="73474121" sldId="2145707530"/>
            <ac:spMk id="257" creationId="{BAC20F19-9A53-33E7-46BC-77FD09CE40C5}"/>
          </ac:spMkLst>
        </pc:spChg>
        <pc:spChg chg="add mod">
          <ac:chgData name="Seyed Hamed" userId="220999c3-e6ef-4426-a304-d27831ca2f92" providerId="ADAL" clId="{6C890F20-CABB-4408-89DC-BB397F982905}" dt="2025-01-21T18:26:28.511" v="563"/>
          <ac:spMkLst>
            <pc:docMk/>
            <pc:sldMk cId="73474121" sldId="2145707530"/>
            <ac:spMk id="258" creationId="{EEB230B7-3F9C-EEA2-B55E-E1BF40CAF26E}"/>
          </ac:spMkLst>
        </pc:spChg>
        <pc:spChg chg="add mod">
          <ac:chgData name="Seyed Hamed" userId="220999c3-e6ef-4426-a304-d27831ca2f92" providerId="ADAL" clId="{6C890F20-CABB-4408-89DC-BB397F982905}" dt="2025-01-21T18:26:28.511" v="563"/>
          <ac:spMkLst>
            <pc:docMk/>
            <pc:sldMk cId="73474121" sldId="2145707530"/>
            <ac:spMk id="259" creationId="{C9B9609A-CF07-DF73-4092-CA9D81EAF8CD}"/>
          </ac:spMkLst>
        </pc:spChg>
        <pc:spChg chg="add mod">
          <ac:chgData name="Seyed Hamed" userId="220999c3-e6ef-4426-a304-d27831ca2f92" providerId="ADAL" clId="{6C890F20-CABB-4408-89DC-BB397F982905}" dt="2025-01-21T18:26:28.511" v="563"/>
          <ac:spMkLst>
            <pc:docMk/>
            <pc:sldMk cId="73474121" sldId="2145707530"/>
            <ac:spMk id="260" creationId="{AF2C8DA6-D983-5228-41EE-3B3D8EEDAF8E}"/>
          </ac:spMkLst>
        </pc:spChg>
        <pc:spChg chg="add mod">
          <ac:chgData name="Seyed Hamed" userId="220999c3-e6ef-4426-a304-d27831ca2f92" providerId="ADAL" clId="{6C890F20-CABB-4408-89DC-BB397F982905}" dt="2025-01-21T18:26:28.511" v="563"/>
          <ac:spMkLst>
            <pc:docMk/>
            <pc:sldMk cId="73474121" sldId="2145707530"/>
            <ac:spMk id="261" creationId="{C6F1384F-1DC2-C6BC-ACE5-8CD27D7CE8AE}"/>
          </ac:spMkLst>
        </pc:spChg>
        <pc:spChg chg="add mod">
          <ac:chgData name="Seyed Hamed" userId="220999c3-e6ef-4426-a304-d27831ca2f92" providerId="ADAL" clId="{6C890F20-CABB-4408-89DC-BB397F982905}" dt="2025-01-21T18:26:28.511" v="563"/>
          <ac:spMkLst>
            <pc:docMk/>
            <pc:sldMk cId="73474121" sldId="2145707530"/>
            <ac:spMk id="262" creationId="{A7A1C1BC-82E7-F09D-0695-7C952946EE16}"/>
          </ac:spMkLst>
        </pc:spChg>
        <pc:spChg chg="add mod">
          <ac:chgData name="Seyed Hamed" userId="220999c3-e6ef-4426-a304-d27831ca2f92" providerId="ADAL" clId="{6C890F20-CABB-4408-89DC-BB397F982905}" dt="2025-01-21T18:26:28.511" v="563"/>
          <ac:spMkLst>
            <pc:docMk/>
            <pc:sldMk cId="73474121" sldId="2145707530"/>
            <ac:spMk id="263" creationId="{51EC9525-F451-9345-AE7D-992D8DDADFE3}"/>
          </ac:spMkLst>
        </pc:spChg>
        <pc:spChg chg="add mod">
          <ac:chgData name="Seyed Hamed" userId="220999c3-e6ef-4426-a304-d27831ca2f92" providerId="ADAL" clId="{6C890F20-CABB-4408-89DC-BB397F982905}" dt="2025-01-21T18:26:28.511" v="563"/>
          <ac:spMkLst>
            <pc:docMk/>
            <pc:sldMk cId="73474121" sldId="2145707530"/>
            <ac:spMk id="264" creationId="{3DFE728A-DC25-8C2A-5168-F40D92756CF4}"/>
          </ac:spMkLst>
        </pc:spChg>
        <pc:spChg chg="add mod">
          <ac:chgData name="Seyed Hamed" userId="220999c3-e6ef-4426-a304-d27831ca2f92" providerId="ADAL" clId="{6C890F20-CABB-4408-89DC-BB397F982905}" dt="2025-01-21T18:26:28.511" v="563"/>
          <ac:spMkLst>
            <pc:docMk/>
            <pc:sldMk cId="73474121" sldId="2145707530"/>
            <ac:spMk id="265" creationId="{337F2BA8-8956-FCEC-CFE6-377D230CC145}"/>
          </ac:spMkLst>
        </pc:spChg>
        <pc:spChg chg="add mod">
          <ac:chgData name="Seyed Hamed" userId="220999c3-e6ef-4426-a304-d27831ca2f92" providerId="ADAL" clId="{6C890F20-CABB-4408-89DC-BB397F982905}" dt="2025-01-21T18:26:28.511" v="563"/>
          <ac:spMkLst>
            <pc:docMk/>
            <pc:sldMk cId="73474121" sldId="2145707530"/>
            <ac:spMk id="266" creationId="{E07C847B-05E9-1508-7207-3E7F674E23F3}"/>
          </ac:spMkLst>
        </pc:spChg>
        <pc:spChg chg="add mod">
          <ac:chgData name="Seyed Hamed" userId="220999c3-e6ef-4426-a304-d27831ca2f92" providerId="ADAL" clId="{6C890F20-CABB-4408-89DC-BB397F982905}" dt="2025-01-21T18:26:28.511" v="563"/>
          <ac:spMkLst>
            <pc:docMk/>
            <pc:sldMk cId="73474121" sldId="2145707530"/>
            <ac:spMk id="327" creationId="{BDE12D00-F148-F96D-D73E-351D8AA5BF97}"/>
          </ac:spMkLst>
        </pc:spChg>
        <pc:spChg chg="add mod">
          <ac:chgData name="Seyed Hamed" userId="220999c3-e6ef-4426-a304-d27831ca2f92" providerId="ADAL" clId="{6C890F20-CABB-4408-89DC-BB397F982905}" dt="2025-01-21T18:26:28.511" v="563"/>
          <ac:spMkLst>
            <pc:docMk/>
            <pc:sldMk cId="73474121" sldId="2145707530"/>
            <ac:spMk id="328" creationId="{9E084346-EDFE-DEC9-8831-A3D77D3A6F83}"/>
          </ac:spMkLst>
        </pc:spChg>
        <pc:spChg chg="add del mod">
          <ac:chgData name="Seyed Hamed" userId="220999c3-e6ef-4426-a304-d27831ca2f92" providerId="ADAL" clId="{6C890F20-CABB-4408-89DC-BB397F982905}" dt="2025-01-21T18:26:53.073" v="576" actId="1076"/>
          <ac:spMkLst>
            <pc:docMk/>
            <pc:sldMk cId="73474121" sldId="2145707530"/>
            <ac:spMk id="330" creationId="{B504E3F4-2ADF-86AE-7EB9-C277DB61904F}"/>
          </ac:spMkLst>
        </pc:spChg>
        <pc:spChg chg="add mod">
          <ac:chgData name="Seyed Hamed" userId="220999c3-e6ef-4426-a304-d27831ca2f92" providerId="ADAL" clId="{6C890F20-CABB-4408-89DC-BB397F982905}" dt="2025-01-21T18:26:53.073" v="576" actId="1076"/>
          <ac:spMkLst>
            <pc:docMk/>
            <pc:sldMk cId="73474121" sldId="2145707530"/>
            <ac:spMk id="331" creationId="{D0BA887D-676C-3633-9F87-84B540EDD199}"/>
          </ac:spMkLst>
        </pc:spChg>
        <pc:spChg chg="add mod">
          <ac:chgData name="Seyed Hamed" userId="220999c3-e6ef-4426-a304-d27831ca2f92" providerId="ADAL" clId="{6C890F20-CABB-4408-89DC-BB397F982905}" dt="2025-01-21T18:26:53.073" v="576" actId="1076"/>
          <ac:spMkLst>
            <pc:docMk/>
            <pc:sldMk cId="73474121" sldId="2145707530"/>
            <ac:spMk id="332" creationId="{40481D95-9E8F-6C0F-73C2-98C848F22F49}"/>
          </ac:spMkLst>
        </pc:spChg>
        <pc:spChg chg="add mod">
          <ac:chgData name="Seyed Hamed" userId="220999c3-e6ef-4426-a304-d27831ca2f92" providerId="ADAL" clId="{6C890F20-CABB-4408-89DC-BB397F982905}" dt="2025-01-21T18:26:53.073" v="576" actId="1076"/>
          <ac:spMkLst>
            <pc:docMk/>
            <pc:sldMk cId="73474121" sldId="2145707530"/>
            <ac:spMk id="333" creationId="{62BA9265-8115-878C-98D5-A613ECC1C0E3}"/>
          </ac:spMkLst>
        </pc:spChg>
        <pc:spChg chg="add mod">
          <ac:chgData name="Seyed Hamed" userId="220999c3-e6ef-4426-a304-d27831ca2f92" providerId="ADAL" clId="{6C890F20-CABB-4408-89DC-BB397F982905}" dt="2025-01-21T18:26:53.073" v="576" actId="1076"/>
          <ac:spMkLst>
            <pc:docMk/>
            <pc:sldMk cId="73474121" sldId="2145707530"/>
            <ac:spMk id="334" creationId="{17D639C6-C465-1119-F2AC-040D27A8148A}"/>
          </ac:spMkLst>
        </pc:spChg>
        <pc:spChg chg="add mod">
          <ac:chgData name="Seyed Hamed" userId="220999c3-e6ef-4426-a304-d27831ca2f92" providerId="ADAL" clId="{6C890F20-CABB-4408-89DC-BB397F982905}" dt="2025-01-21T18:26:53.073" v="576" actId="1076"/>
          <ac:spMkLst>
            <pc:docMk/>
            <pc:sldMk cId="73474121" sldId="2145707530"/>
            <ac:spMk id="335" creationId="{2BAFF718-905F-93D1-1D67-C9E7C8CD44FB}"/>
          </ac:spMkLst>
        </pc:spChg>
        <pc:spChg chg="add mod">
          <ac:chgData name="Seyed Hamed" userId="220999c3-e6ef-4426-a304-d27831ca2f92" providerId="ADAL" clId="{6C890F20-CABB-4408-89DC-BB397F982905}" dt="2025-01-21T18:26:53.073" v="576" actId="1076"/>
          <ac:spMkLst>
            <pc:docMk/>
            <pc:sldMk cId="73474121" sldId="2145707530"/>
            <ac:spMk id="336" creationId="{FD7EAC44-137A-9AE4-F2AF-1AA90607F951}"/>
          </ac:spMkLst>
        </pc:spChg>
        <pc:spChg chg="add mod">
          <ac:chgData name="Seyed Hamed" userId="220999c3-e6ef-4426-a304-d27831ca2f92" providerId="ADAL" clId="{6C890F20-CABB-4408-89DC-BB397F982905}" dt="2025-01-21T18:26:53.073" v="576" actId="1076"/>
          <ac:spMkLst>
            <pc:docMk/>
            <pc:sldMk cId="73474121" sldId="2145707530"/>
            <ac:spMk id="337" creationId="{4546A05E-D176-741C-6864-572CD916D138}"/>
          </ac:spMkLst>
        </pc:spChg>
        <pc:spChg chg="add mod">
          <ac:chgData name="Seyed Hamed" userId="220999c3-e6ef-4426-a304-d27831ca2f92" providerId="ADAL" clId="{6C890F20-CABB-4408-89DC-BB397F982905}" dt="2025-01-21T18:26:53.073" v="576" actId="1076"/>
          <ac:spMkLst>
            <pc:docMk/>
            <pc:sldMk cId="73474121" sldId="2145707530"/>
            <ac:spMk id="340" creationId="{0644A58F-5A91-95E2-2887-46F5B07D2358}"/>
          </ac:spMkLst>
        </pc:spChg>
        <pc:spChg chg="add mod">
          <ac:chgData name="Seyed Hamed" userId="220999c3-e6ef-4426-a304-d27831ca2f92" providerId="ADAL" clId="{6C890F20-CABB-4408-89DC-BB397F982905}" dt="2025-01-21T18:26:53.073" v="576" actId="1076"/>
          <ac:spMkLst>
            <pc:docMk/>
            <pc:sldMk cId="73474121" sldId="2145707530"/>
            <ac:spMk id="341" creationId="{EDE0733D-A86F-7698-5DF0-822B1505E680}"/>
          </ac:spMkLst>
        </pc:spChg>
        <pc:spChg chg="add mod">
          <ac:chgData name="Seyed Hamed" userId="220999c3-e6ef-4426-a304-d27831ca2f92" providerId="ADAL" clId="{6C890F20-CABB-4408-89DC-BB397F982905}" dt="2025-01-21T18:26:53.073" v="576" actId="1076"/>
          <ac:spMkLst>
            <pc:docMk/>
            <pc:sldMk cId="73474121" sldId="2145707530"/>
            <ac:spMk id="342" creationId="{9AAE08E8-1A83-E20F-B550-B9BDE75EC771}"/>
          </ac:spMkLst>
        </pc:spChg>
        <pc:spChg chg="add mod">
          <ac:chgData name="Seyed Hamed" userId="220999c3-e6ef-4426-a304-d27831ca2f92" providerId="ADAL" clId="{6C890F20-CABB-4408-89DC-BB397F982905}" dt="2025-01-21T18:26:53.073" v="576" actId="1076"/>
          <ac:spMkLst>
            <pc:docMk/>
            <pc:sldMk cId="73474121" sldId="2145707530"/>
            <ac:spMk id="343" creationId="{9E175701-08D4-C78A-518F-4CAED6759FD1}"/>
          </ac:spMkLst>
        </pc:spChg>
        <pc:spChg chg="add mod">
          <ac:chgData name="Seyed Hamed" userId="220999c3-e6ef-4426-a304-d27831ca2f92" providerId="ADAL" clId="{6C890F20-CABB-4408-89DC-BB397F982905}" dt="2025-01-21T18:26:53.073" v="576" actId="1076"/>
          <ac:spMkLst>
            <pc:docMk/>
            <pc:sldMk cId="73474121" sldId="2145707530"/>
            <ac:spMk id="344" creationId="{A12F17B8-C738-33FA-931B-250EC5B0AA04}"/>
          </ac:spMkLst>
        </pc:spChg>
        <pc:spChg chg="add mod">
          <ac:chgData name="Seyed Hamed" userId="220999c3-e6ef-4426-a304-d27831ca2f92" providerId="ADAL" clId="{6C890F20-CABB-4408-89DC-BB397F982905}" dt="2025-01-21T18:26:53.073" v="576" actId="1076"/>
          <ac:spMkLst>
            <pc:docMk/>
            <pc:sldMk cId="73474121" sldId="2145707530"/>
            <ac:spMk id="345" creationId="{1997BFF2-D06C-C6C0-719B-7CB493ECCA9F}"/>
          </ac:spMkLst>
        </pc:spChg>
        <pc:spChg chg="add mod">
          <ac:chgData name="Seyed Hamed" userId="220999c3-e6ef-4426-a304-d27831ca2f92" providerId="ADAL" clId="{6C890F20-CABB-4408-89DC-BB397F982905}" dt="2025-01-21T18:26:53.073" v="576" actId="1076"/>
          <ac:spMkLst>
            <pc:docMk/>
            <pc:sldMk cId="73474121" sldId="2145707530"/>
            <ac:spMk id="346" creationId="{1F40BAFE-55B8-EACE-9C77-EB80DC8A28AE}"/>
          </ac:spMkLst>
        </pc:spChg>
        <pc:spChg chg="add mod">
          <ac:chgData name="Seyed Hamed" userId="220999c3-e6ef-4426-a304-d27831ca2f92" providerId="ADAL" clId="{6C890F20-CABB-4408-89DC-BB397F982905}" dt="2025-01-21T18:26:53.073" v="576" actId="1076"/>
          <ac:spMkLst>
            <pc:docMk/>
            <pc:sldMk cId="73474121" sldId="2145707530"/>
            <ac:spMk id="347" creationId="{F111708F-1649-00B6-FFDF-A64B4B25A007}"/>
          </ac:spMkLst>
        </pc:spChg>
        <pc:spChg chg="add mod">
          <ac:chgData name="Seyed Hamed" userId="220999c3-e6ef-4426-a304-d27831ca2f92" providerId="ADAL" clId="{6C890F20-CABB-4408-89DC-BB397F982905}" dt="2025-01-21T18:26:53.073" v="576" actId="1076"/>
          <ac:spMkLst>
            <pc:docMk/>
            <pc:sldMk cId="73474121" sldId="2145707530"/>
            <ac:spMk id="348" creationId="{EC64F925-DBBB-F70C-5966-BD36237A3BFB}"/>
          </ac:spMkLst>
        </pc:spChg>
        <pc:spChg chg="add mod">
          <ac:chgData name="Seyed Hamed" userId="220999c3-e6ef-4426-a304-d27831ca2f92" providerId="ADAL" clId="{6C890F20-CABB-4408-89DC-BB397F982905}" dt="2025-01-21T18:26:53.073" v="576" actId="1076"/>
          <ac:spMkLst>
            <pc:docMk/>
            <pc:sldMk cId="73474121" sldId="2145707530"/>
            <ac:spMk id="349" creationId="{9DB578D0-69B4-809E-8099-7386E422A5BD}"/>
          </ac:spMkLst>
        </pc:spChg>
        <pc:spChg chg="add mod">
          <ac:chgData name="Seyed Hamed" userId="220999c3-e6ef-4426-a304-d27831ca2f92" providerId="ADAL" clId="{6C890F20-CABB-4408-89DC-BB397F982905}" dt="2025-01-21T18:26:53.073" v="576" actId="1076"/>
          <ac:spMkLst>
            <pc:docMk/>
            <pc:sldMk cId="73474121" sldId="2145707530"/>
            <ac:spMk id="350" creationId="{5391681F-97E0-E0C4-5EE8-C25D98242995}"/>
          </ac:spMkLst>
        </pc:spChg>
        <pc:spChg chg="add mod">
          <ac:chgData name="Seyed Hamed" userId="220999c3-e6ef-4426-a304-d27831ca2f92" providerId="ADAL" clId="{6C890F20-CABB-4408-89DC-BB397F982905}" dt="2025-01-21T18:26:53.073" v="576" actId="1076"/>
          <ac:spMkLst>
            <pc:docMk/>
            <pc:sldMk cId="73474121" sldId="2145707530"/>
            <ac:spMk id="351" creationId="{237874C1-4D34-5BEE-E948-491241D30724}"/>
          </ac:spMkLst>
        </pc:spChg>
        <pc:spChg chg="add mod">
          <ac:chgData name="Seyed Hamed" userId="220999c3-e6ef-4426-a304-d27831ca2f92" providerId="ADAL" clId="{6C890F20-CABB-4408-89DC-BB397F982905}" dt="2025-01-21T18:26:53.073" v="576" actId="1076"/>
          <ac:spMkLst>
            <pc:docMk/>
            <pc:sldMk cId="73474121" sldId="2145707530"/>
            <ac:spMk id="352" creationId="{F99791A4-1895-35D4-6400-931B58D5ECBF}"/>
          </ac:spMkLst>
        </pc:spChg>
        <pc:spChg chg="add mod">
          <ac:chgData name="Seyed Hamed" userId="220999c3-e6ef-4426-a304-d27831ca2f92" providerId="ADAL" clId="{6C890F20-CABB-4408-89DC-BB397F982905}" dt="2025-01-21T18:26:53.073" v="576" actId="1076"/>
          <ac:spMkLst>
            <pc:docMk/>
            <pc:sldMk cId="73474121" sldId="2145707530"/>
            <ac:spMk id="353" creationId="{4F23230D-3FE1-0057-5AD8-4FCE7006FF5B}"/>
          </ac:spMkLst>
        </pc:spChg>
        <pc:spChg chg="add mod">
          <ac:chgData name="Seyed Hamed" userId="220999c3-e6ef-4426-a304-d27831ca2f92" providerId="ADAL" clId="{6C890F20-CABB-4408-89DC-BB397F982905}" dt="2025-01-21T18:26:53.073" v="576" actId="1076"/>
          <ac:spMkLst>
            <pc:docMk/>
            <pc:sldMk cId="73474121" sldId="2145707530"/>
            <ac:spMk id="354" creationId="{40E75BA8-7519-99D4-191D-9E470D89810A}"/>
          </ac:spMkLst>
        </pc:spChg>
        <pc:spChg chg="add mod">
          <ac:chgData name="Seyed Hamed" userId="220999c3-e6ef-4426-a304-d27831ca2f92" providerId="ADAL" clId="{6C890F20-CABB-4408-89DC-BB397F982905}" dt="2025-01-21T18:26:53.073" v="576" actId="1076"/>
          <ac:spMkLst>
            <pc:docMk/>
            <pc:sldMk cId="73474121" sldId="2145707530"/>
            <ac:spMk id="355" creationId="{385851CA-1AC8-C883-7AE6-35453F9FF4CD}"/>
          </ac:spMkLst>
        </pc:spChg>
        <pc:spChg chg="add mod">
          <ac:chgData name="Seyed Hamed" userId="220999c3-e6ef-4426-a304-d27831ca2f92" providerId="ADAL" clId="{6C890F20-CABB-4408-89DC-BB397F982905}" dt="2025-01-21T18:26:53.073" v="576" actId="1076"/>
          <ac:spMkLst>
            <pc:docMk/>
            <pc:sldMk cId="73474121" sldId="2145707530"/>
            <ac:spMk id="356" creationId="{6C8D3E26-2506-FFAF-36B5-F2D809C5E743}"/>
          </ac:spMkLst>
        </pc:spChg>
        <pc:spChg chg="add mod">
          <ac:chgData name="Seyed Hamed" userId="220999c3-e6ef-4426-a304-d27831ca2f92" providerId="ADAL" clId="{6C890F20-CABB-4408-89DC-BB397F982905}" dt="2025-01-21T18:26:53.073" v="576" actId="1076"/>
          <ac:spMkLst>
            <pc:docMk/>
            <pc:sldMk cId="73474121" sldId="2145707530"/>
            <ac:spMk id="357" creationId="{F48FB2F9-93D2-4B5F-3DC2-C4BE49CC428E}"/>
          </ac:spMkLst>
        </pc:spChg>
        <pc:spChg chg="add mod">
          <ac:chgData name="Seyed Hamed" userId="220999c3-e6ef-4426-a304-d27831ca2f92" providerId="ADAL" clId="{6C890F20-CABB-4408-89DC-BB397F982905}" dt="2025-01-21T18:26:53.073" v="576" actId="1076"/>
          <ac:spMkLst>
            <pc:docMk/>
            <pc:sldMk cId="73474121" sldId="2145707530"/>
            <ac:spMk id="418" creationId="{2F13A32E-B53F-C9B8-4893-4FC35F4103ED}"/>
          </ac:spMkLst>
        </pc:spChg>
        <pc:spChg chg="add mod">
          <ac:chgData name="Seyed Hamed" userId="220999c3-e6ef-4426-a304-d27831ca2f92" providerId="ADAL" clId="{6C890F20-CABB-4408-89DC-BB397F982905}" dt="2025-01-21T18:26:53.073" v="576" actId="1076"/>
          <ac:spMkLst>
            <pc:docMk/>
            <pc:sldMk cId="73474121" sldId="2145707530"/>
            <ac:spMk id="419" creationId="{15F7C53D-3FA1-12FB-5A0F-AD8BDDB9950B}"/>
          </ac:spMkLst>
        </pc:spChg>
        <pc:grpChg chg="del">
          <ac:chgData name="Seyed Hamed" userId="220999c3-e6ef-4426-a304-d27831ca2f92" providerId="ADAL" clId="{6C890F20-CABB-4408-89DC-BB397F982905}" dt="2025-01-21T18:24:32.771" v="517" actId="478"/>
          <ac:grpSpMkLst>
            <pc:docMk/>
            <pc:sldMk cId="73474121" sldId="2145707530"/>
            <ac:grpSpMk id="5" creationId="{117F064B-CE9C-729F-B488-DFF27844DDA7}"/>
          </ac:grpSpMkLst>
        </pc:grpChg>
        <pc:grpChg chg="del">
          <ac:chgData name="Seyed Hamed" userId="220999c3-e6ef-4426-a304-d27831ca2f92" providerId="ADAL" clId="{6C890F20-CABB-4408-89DC-BB397F982905}" dt="2025-01-21T18:24:32.771" v="517" actId="478"/>
          <ac:grpSpMkLst>
            <pc:docMk/>
            <pc:sldMk cId="73474121" sldId="2145707530"/>
            <ac:grpSpMk id="8" creationId="{FA042FD9-BB59-A548-36E3-C8CAA2F3BE86}"/>
          </ac:grpSpMkLst>
        </pc:grpChg>
        <pc:grpChg chg="del">
          <ac:chgData name="Seyed Hamed" userId="220999c3-e6ef-4426-a304-d27831ca2f92" providerId="ADAL" clId="{6C890F20-CABB-4408-89DC-BB397F982905}" dt="2025-01-21T18:24:32.771" v="517" actId="478"/>
          <ac:grpSpMkLst>
            <pc:docMk/>
            <pc:sldMk cId="73474121" sldId="2145707530"/>
            <ac:grpSpMk id="13" creationId="{466EB941-0305-8D06-14C1-EB8C9EBEFCB2}"/>
          </ac:grpSpMkLst>
        </pc:grpChg>
        <pc:grpChg chg="del">
          <ac:chgData name="Seyed Hamed" userId="220999c3-e6ef-4426-a304-d27831ca2f92" providerId="ADAL" clId="{6C890F20-CABB-4408-89DC-BB397F982905}" dt="2025-01-21T18:24:32.771" v="517" actId="478"/>
          <ac:grpSpMkLst>
            <pc:docMk/>
            <pc:sldMk cId="73474121" sldId="2145707530"/>
            <ac:grpSpMk id="16" creationId="{56490FAE-798C-F62E-A421-89C2AA4A07D8}"/>
          </ac:grpSpMkLst>
        </pc:grpChg>
        <pc:grpChg chg="del">
          <ac:chgData name="Seyed Hamed" userId="220999c3-e6ef-4426-a304-d27831ca2f92" providerId="ADAL" clId="{6C890F20-CABB-4408-89DC-BB397F982905}" dt="2025-01-21T18:24:32.771" v="517" actId="478"/>
          <ac:grpSpMkLst>
            <pc:docMk/>
            <pc:sldMk cId="73474121" sldId="2145707530"/>
            <ac:grpSpMk id="25" creationId="{E1E78C92-611D-5CB8-5ED2-C4254F73B4E6}"/>
          </ac:grpSpMkLst>
        </pc:grpChg>
        <pc:grpChg chg="del">
          <ac:chgData name="Seyed Hamed" userId="220999c3-e6ef-4426-a304-d27831ca2f92" providerId="ADAL" clId="{6C890F20-CABB-4408-89DC-BB397F982905}" dt="2025-01-21T18:24:32.771" v="517" actId="478"/>
          <ac:grpSpMkLst>
            <pc:docMk/>
            <pc:sldMk cId="73474121" sldId="2145707530"/>
            <ac:grpSpMk id="31" creationId="{AFD96881-32FA-8205-39AB-DF365D1ED979}"/>
          </ac:grpSpMkLst>
        </pc:grpChg>
        <pc:grpChg chg="del">
          <ac:chgData name="Seyed Hamed" userId="220999c3-e6ef-4426-a304-d27831ca2f92" providerId="ADAL" clId="{6C890F20-CABB-4408-89DC-BB397F982905}" dt="2025-01-21T18:24:32.771" v="517" actId="478"/>
          <ac:grpSpMkLst>
            <pc:docMk/>
            <pc:sldMk cId="73474121" sldId="2145707530"/>
            <ac:grpSpMk id="32" creationId="{2A2B5352-0C9F-62A4-5A06-060D4DE91AB2}"/>
          </ac:grpSpMkLst>
        </pc:grpChg>
        <pc:grpChg chg="add mod">
          <ac:chgData name="Seyed Hamed" userId="220999c3-e6ef-4426-a304-d27831ca2f92" providerId="ADAL" clId="{6C890F20-CABB-4408-89DC-BB397F982905}" dt="2025-01-21T18:25:45.952" v="554" actId="1076"/>
          <ac:grpSpMkLst>
            <pc:docMk/>
            <pc:sldMk cId="73474121" sldId="2145707530"/>
            <ac:grpSpMk id="41" creationId="{C6D1E526-88A2-7911-72A7-A7BB22E8418E}"/>
          </ac:grpSpMkLst>
        </pc:grpChg>
        <pc:grpChg chg="add del mod">
          <ac:chgData name="Seyed Hamed" userId="220999c3-e6ef-4426-a304-d27831ca2f92" providerId="ADAL" clId="{6C890F20-CABB-4408-89DC-BB397F982905}" dt="2025-01-22T22:17:45.151" v="2368" actId="478"/>
          <ac:grpSpMkLst>
            <pc:docMk/>
            <pc:sldMk cId="73474121" sldId="2145707530"/>
            <ac:grpSpMk id="144" creationId="{F8DFBF49-91DF-0AAA-922F-83DD8CC1906B}"/>
          </ac:grpSpMkLst>
        </pc:grpChg>
        <pc:picChg chg="del">
          <ac:chgData name="Seyed Hamed" userId="220999c3-e6ef-4426-a304-d27831ca2f92" providerId="ADAL" clId="{6C890F20-CABB-4408-89DC-BB397F982905}" dt="2025-01-21T18:24:32.771" v="517" actId="478"/>
          <ac:picMkLst>
            <pc:docMk/>
            <pc:sldMk cId="73474121" sldId="2145707530"/>
            <ac:picMk id="30" creationId="{362AFA9B-D4AC-0F10-DD37-507581EF61F7}"/>
          </ac:picMkLst>
        </pc:picChg>
        <pc:picChg chg="add mod">
          <ac:chgData name="Seyed Hamed" userId="220999c3-e6ef-4426-a304-d27831ca2f92" providerId="ADAL" clId="{6C890F20-CABB-4408-89DC-BB397F982905}" dt="2025-01-21T18:25:45.952" v="554" actId="1076"/>
          <ac:picMkLst>
            <pc:docMk/>
            <pc:sldMk cId="73474121" sldId="2145707530"/>
            <ac:picMk id="62" creationId="{B9A13CCB-7664-8456-211F-55B6C6FF103F}"/>
          </ac:picMkLst>
        </pc:picChg>
        <pc:picChg chg="add mod">
          <ac:chgData name="Seyed Hamed" userId="220999c3-e6ef-4426-a304-d27831ca2f92" providerId="ADAL" clId="{6C890F20-CABB-4408-89DC-BB397F982905}" dt="2025-01-21T18:25:45.952" v="554" actId="1076"/>
          <ac:picMkLst>
            <pc:docMk/>
            <pc:sldMk cId="73474121" sldId="2145707530"/>
            <ac:picMk id="63" creationId="{205744D4-4C62-ACC3-A470-35471753B823}"/>
          </ac:picMkLst>
        </pc:picChg>
        <pc:picChg chg="mod">
          <ac:chgData name="Seyed Hamed" userId="220999c3-e6ef-4426-a304-d27831ca2f92" providerId="ADAL" clId="{6C890F20-CABB-4408-89DC-BB397F982905}" dt="2025-01-21T18:25:40.199" v="553"/>
          <ac:picMkLst>
            <pc:docMk/>
            <pc:sldMk cId="73474121" sldId="2145707530"/>
            <ac:picMk id="145" creationId="{5293B26B-AB95-256B-D0BA-3B6936E77851}"/>
          </ac:picMkLst>
        </pc:picChg>
        <pc:picChg chg="add mod">
          <ac:chgData name="Seyed Hamed" userId="220999c3-e6ef-4426-a304-d27831ca2f92" providerId="ADAL" clId="{6C890F20-CABB-4408-89DC-BB397F982905}" dt="2025-01-21T18:26:24.120" v="560"/>
          <ac:picMkLst>
            <pc:docMk/>
            <pc:sldMk cId="73474121" sldId="2145707530"/>
            <ac:picMk id="156" creationId="{CCE85B9A-74F7-AFB7-4ABE-00FBCCF25871}"/>
          </ac:picMkLst>
        </pc:picChg>
        <pc:picChg chg="add mod">
          <ac:chgData name="Seyed Hamed" userId="220999c3-e6ef-4426-a304-d27831ca2f92" providerId="ADAL" clId="{6C890F20-CABB-4408-89DC-BB397F982905}" dt="2025-01-21T18:26:24.120" v="560"/>
          <ac:picMkLst>
            <pc:docMk/>
            <pc:sldMk cId="73474121" sldId="2145707530"/>
            <ac:picMk id="157" creationId="{51553044-BBD0-9C05-154D-E8D81495A13C}"/>
          </ac:picMkLst>
        </pc:picChg>
        <pc:picChg chg="add mod">
          <ac:chgData name="Seyed Hamed" userId="220999c3-e6ef-4426-a304-d27831ca2f92" providerId="ADAL" clId="{6C890F20-CABB-4408-89DC-BB397F982905}" dt="2025-01-21T18:26:28.511" v="563"/>
          <ac:picMkLst>
            <pc:docMk/>
            <pc:sldMk cId="73474121" sldId="2145707530"/>
            <ac:picMk id="247" creationId="{E00F8656-38BD-0867-E228-4EF96BD9EE6A}"/>
          </ac:picMkLst>
        </pc:picChg>
        <pc:picChg chg="add mod">
          <ac:chgData name="Seyed Hamed" userId="220999c3-e6ef-4426-a304-d27831ca2f92" providerId="ADAL" clId="{6C890F20-CABB-4408-89DC-BB397F982905}" dt="2025-01-21T18:26:28.511" v="563"/>
          <ac:picMkLst>
            <pc:docMk/>
            <pc:sldMk cId="73474121" sldId="2145707530"/>
            <ac:picMk id="248" creationId="{7972F168-4832-B6E2-530B-0ABE9E10A2DD}"/>
          </ac:picMkLst>
        </pc:picChg>
        <pc:picChg chg="add mod">
          <ac:chgData name="Seyed Hamed" userId="220999c3-e6ef-4426-a304-d27831ca2f92" providerId="ADAL" clId="{6C890F20-CABB-4408-89DC-BB397F982905}" dt="2025-01-21T18:26:53.073" v="576" actId="1076"/>
          <ac:picMkLst>
            <pc:docMk/>
            <pc:sldMk cId="73474121" sldId="2145707530"/>
            <ac:picMk id="338" creationId="{5ED02AC8-1EB9-E5BB-86A5-A3CD7A02F4BA}"/>
          </ac:picMkLst>
        </pc:picChg>
        <pc:picChg chg="add mod">
          <ac:chgData name="Seyed Hamed" userId="220999c3-e6ef-4426-a304-d27831ca2f92" providerId="ADAL" clId="{6C890F20-CABB-4408-89DC-BB397F982905}" dt="2025-01-21T18:26:53.073" v="576" actId="1076"/>
          <ac:picMkLst>
            <pc:docMk/>
            <pc:sldMk cId="73474121" sldId="2145707530"/>
            <ac:picMk id="339" creationId="{F37B24FC-321B-77E5-5483-08DAF8B14538}"/>
          </ac:picMkLst>
        </pc:picChg>
        <pc:cxnChg chg="mod">
          <ac:chgData name="Seyed Hamed" userId="220999c3-e6ef-4426-a304-d27831ca2f92" providerId="ADAL" clId="{6C890F20-CABB-4408-89DC-BB397F982905}" dt="2025-01-21T18:25:40.199" v="553"/>
          <ac:cxnSpMkLst>
            <pc:docMk/>
            <pc:sldMk cId="73474121" sldId="2145707530"/>
            <ac:cxnSpMk id="45" creationId="{06564178-04D6-9FB5-29B9-B0A74580C566}"/>
          </ac:cxnSpMkLst>
        </pc:cxnChg>
        <pc:cxnChg chg="mod">
          <ac:chgData name="Seyed Hamed" userId="220999c3-e6ef-4426-a304-d27831ca2f92" providerId="ADAL" clId="{6C890F20-CABB-4408-89DC-BB397F982905}" dt="2025-01-21T18:25:40.199" v="553"/>
          <ac:cxnSpMkLst>
            <pc:docMk/>
            <pc:sldMk cId="73474121" sldId="2145707530"/>
            <ac:cxnSpMk id="46" creationId="{30924B25-EE45-9760-BC61-32846D61CE98}"/>
          </ac:cxnSpMkLst>
        </pc:cxnChg>
        <pc:cxnChg chg="mod">
          <ac:chgData name="Seyed Hamed" userId="220999c3-e6ef-4426-a304-d27831ca2f92" providerId="ADAL" clId="{6C890F20-CABB-4408-89DC-BB397F982905}" dt="2025-01-21T18:25:40.199" v="553"/>
          <ac:cxnSpMkLst>
            <pc:docMk/>
            <pc:sldMk cId="73474121" sldId="2145707530"/>
            <ac:cxnSpMk id="48" creationId="{D9623910-777D-7154-8C26-D79C194A99BB}"/>
          </ac:cxnSpMkLst>
        </pc:cxnChg>
        <pc:cxnChg chg="mod">
          <ac:chgData name="Seyed Hamed" userId="220999c3-e6ef-4426-a304-d27831ca2f92" providerId="ADAL" clId="{6C890F20-CABB-4408-89DC-BB397F982905}" dt="2025-01-21T18:25:40.199" v="553"/>
          <ac:cxnSpMkLst>
            <pc:docMk/>
            <pc:sldMk cId="73474121" sldId="2145707530"/>
            <ac:cxnSpMk id="49" creationId="{9D716804-1C20-36BE-2CBC-2F6B0F8B38EF}"/>
          </ac:cxnSpMkLst>
        </pc:cxnChg>
        <pc:cxnChg chg="add mod">
          <ac:chgData name="Seyed Hamed" userId="220999c3-e6ef-4426-a304-d27831ca2f92" providerId="ADAL" clId="{6C890F20-CABB-4408-89DC-BB397F982905}" dt="2025-01-21T18:26:31.172" v="565" actId="1076"/>
          <ac:cxnSpMkLst>
            <pc:docMk/>
            <pc:sldMk cId="73474121" sldId="2145707530"/>
            <ac:cxnSpMk id="58" creationId="{827C7F9E-95C3-B8E6-5733-FED895CA04BA}"/>
          </ac:cxnSpMkLst>
        </pc:cxnChg>
        <pc:cxnChg chg="add mod">
          <ac:chgData name="Seyed Hamed" userId="220999c3-e6ef-4426-a304-d27831ca2f92" providerId="ADAL" clId="{6C890F20-CABB-4408-89DC-BB397F982905}" dt="2025-01-21T18:25:45.952" v="554" actId="1076"/>
          <ac:cxnSpMkLst>
            <pc:docMk/>
            <pc:sldMk cId="73474121" sldId="2145707530"/>
            <ac:cxnSpMk id="59" creationId="{38C88783-1208-27F5-B18A-CED742AFD466}"/>
          </ac:cxnSpMkLst>
        </pc:cxnChg>
        <pc:cxnChg chg="add mod">
          <ac:chgData name="Seyed Hamed" userId="220999c3-e6ef-4426-a304-d27831ca2f92" providerId="ADAL" clId="{6C890F20-CABB-4408-89DC-BB397F982905}" dt="2025-01-21T18:25:45.952" v="554" actId="1076"/>
          <ac:cxnSpMkLst>
            <pc:docMk/>
            <pc:sldMk cId="73474121" sldId="2145707530"/>
            <ac:cxnSpMk id="82" creationId="{253C270F-B122-B290-AB12-078C7C4199BE}"/>
          </ac:cxnSpMkLst>
        </pc:cxnChg>
        <pc:cxnChg chg="add mod">
          <ac:chgData name="Seyed Hamed" userId="220999c3-e6ef-4426-a304-d27831ca2f92" providerId="ADAL" clId="{6C890F20-CABB-4408-89DC-BB397F982905}" dt="2025-01-21T18:25:45.952" v="554" actId="1076"/>
          <ac:cxnSpMkLst>
            <pc:docMk/>
            <pc:sldMk cId="73474121" sldId="2145707530"/>
            <ac:cxnSpMk id="83" creationId="{801F9AA2-8E09-4C04-33B8-44F921B7D8CD}"/>
          </ac:cxnSpMkLst>
        </pc:cxnChg>
        <pc:cxnChg chg="add mod">
          <ac:chgData name="Seyed Hamed" userId="220999c3-e6ef-4426-a304-d27831ca2f92" providerId="ADAL" clId="{6C890F20-CABB-4408-89DC-BB397F982905}" dt="2025-01-21T18:25:45.952" v="554" actId="1076"/>
          <ac:cxnSpMkLst>
            <pc:docMk/>
            <pc:sldMk cId="73474121" sldId="2145707530"/>
            <ac:cxnSpMk id="84" creationId="{C86E453A-12FB-12C2-3484-A5F414C00207}"/>
          </ac:cxnSpMkLst>
        </pc:cxnChg>
        <pc:cxnChg chg="add mod">
          <ac:chgData name="Seyed Hamed" userId="220999c3-e6ef-4426-a304-d27831ca2f92" providerId="ADAL" clId="{6C890F20-CABB-4408-89DC-BB397F982905}" dt="2025-01-21T18:25:45.952" v="554" actId="1076"/>
          <ac:cxnSpMkLst>
            <pc:docMk/>
            <pc:sldMk cId="73474121" sldId="2145707530"/>
            <ac:cxnSpMk id="85" creationId="{4A3CBBC8-B888-F74F-1841-DA8D589EB6BE}"/>
          </ac:cxnSpMkLst>
        </pc:cxnChg>
        <pc:cxnChg chg="add mod">
          <ac:chgData name="Seyed Hamed" userId="220999c3-e6ef-4426-a304-d27831ca2f92" providerId="ADAL" clId="{6C890F20-CABB-4408-89DC-BB397F982905}" dt="2025-01-21T18:25:45.952" v="554" actId="1076"/>
          <ac:cxnSpMkLst>
            <pc:docMk/>
            <pc:sldMk cId="73474121" sldId="2145707530"/>
            <ac:cxnSpMk id="86" creationId="{2637FF78-8589-9A64-6491-4CBDD7F6048B}"/>
          </ac:cxnSpMkLst>
        </pc:cxnChg>
        <pc:cxnChg chg="add mod">
          <ac:chgData name="Seyed Hamed" userId="220999c3-e6ef-4426-a304-d27831ca2f92" providerId="ADAL" clId="{6C890F20-CABB-4408-89DC-BB397F982905}" dt="2025-01-21T18:25:45.952" v="554" actId="1076"/>
          <ac:cxnSpMkLst>
            <pc:docMk/>
            <pc:sldMk cId="73474121" sldId="2145707530"/>
            <ac:cxnSpMk id="87" creationId="{9235EF7D-B9AD-1027-D68B-5845F6601BB5}"/>
          </ac:cxnSpMkLst>
        </pc:cxnChg>
        <pc:cxnChg chg="add mod">
          <ac:chgData name="Seyed Hamed" userId="220999c3-e6ef-4426-a304-d27831ca2f92" providerId="ADAL" clId="{6C890F20-CABB-4408-89DC-BB397F982905}" dt="2025-01-21T18:25:45.952" v="554" actId="1076"/>
          <ac:cxnSpMkLst>
            <pc:docMk/>
            <pc:sldMk cId="73474121" sldId="2145707530"/>
            <ac:cxnSpMk id="88" creationId="{E6742912-E29E-80B3-8967-DDC6C821362F}"/>
          </ac:cxnSpMkLst>
        </pc:cxnChg>
        <pc:cxnChg chg="add mod">
          <ac:chgData name="Seyed Hamed" userId="220999c3-e6ef-4426-a304-d27831ca2f92" providerId="ADAL" clId="{6C890F20-CABB-4408-89DC-BB397F982905}" dt="2025-01-21T18:25:45.952" v="554" actId="1076"/>
          <ac:cxnSpMkLst>
            <pc:docMk/>
            <pc:sldMk cId="73474121" sldId="2145707530"/>
            <ac:cxnSpMk id="89" creationId="{D1DDE949-D393-C097-B7AE-09EC198AEFD2}"/>
          </ac:cxnSpMkLst>
        </pc:cxnChg>
        <pc:cxnChg chg="add mod">
          <ac:chgData name="Seyed Hamed" userId="220999c3-e6ef-4426-a304-d27831ca2f92" providerId="ADAL" clId="{6C890F20-CABB-4408-89DC-BB397F982905}" dt="2025-01-21T18:25:45.952" v="554" actId="1076"/>
          <ac:cxnSpMkLst>
            <pc:docMk/>
            <pc:sldMk cId="73474121" sldId="2145707530"/>
            <ac:cxnSpMk id="90" creationId="{A44E71AB-06D3-3C6E-C039-48384F432355}"/>
          </ac:cxnSpMkLst>
        </pc:cxnChg>
        <pc:cxnChg chg="add mod">
          <ac:chgData name="Seyed Hamed" userId="220999c3-e6ef-4426-a304-d27831ca2f92" providerId="ADAL" clId="{6C890F20-CABB-4408-89DC-BB397F982905}" dt="2025-01-21T18:25:45.952" v="554" actId="1076"/>
          <ac:cxnSpMkLst>
            <pc:docMk/>
            <pc:sldMk cId="73474121" sldId="2145707530"/>
            <ac:cxnSpMk id="91" creationId="{E1DC19DF-32B4-B69F-93D0-B8E0593513E2}"/>
          </ac:cxnSpMkLst>
        </pc:cxnChg>
        <pc:cxnChg chg="add mod">
          <ac:chgData name="Seyed Hamed" userId="220999c3-e6ef-4426-a304-d27831ca2f92" providerId="ADAL" clId="{6C890F20-CABB-4408-89DC-BB397F982905}" dt="2025-01-21T18:25:45.952" v="554" actId="1076"/>
          <ac:cxnSpMkLst>
            <pc:docMk/>
            <pc:sldMk cId="73474121" sldId="2145707530"/>
            <ac:cxnSpMk id="92" creationId="{45123758-3643-8916-1806-512DFCFB89C0}"/>
          </ac:cxnSpMkLst>
        </pc:cxnChg>
        <pc:cxnChg chg="add mod">
          <ac:chgData name="Seyed Hamed" userId="220999c3-e6ef-4426-a304-d27831ca2f92" providerId="ADAL" clId="{6C890F20-CABB-4408-89DC-BB397F982905}" dt="2025-01-21T18:25:45.952" v="554" actId="1076"/>
          <ac:cxnSpMkLst>
            <pc:docMk/>
            <pc:sldMk cId="73474121" sldId="2145707530"/>
            <ac:cxnSpMk id="93" creationId="{6DE3B1E8-99FE-B50F-1005-9C9ED8ECDCF2}"/>
          </ac:cxnSpMkLst>
        </pc:cxnChg>
        <pc:cxnChg chg="add mod">
          <ac:chgData name="Seyed Hamed" userId="220999c3-e6ef-4426-a304-d27831ca2f92" providerId="ADAL" clId="{6C890F20-CABB-4408-89DC-BB397F982905}" dt="2025-01-21T18:25:45.952" v="554" actId="1076"/>
          <ac:cxnSpMkLst>
            <pc:docMk/>
            <pc:sldMk cId="73474121" sldId="2145707530"/>
            <ac:cxnSpMk id="94" creationId="{E4F38DE8-B578-CC15-FEE3-97485B5473C7}"/>
          </ac:cxnSpMkLst>
        </pc:cxnChg>
        <pc:cxnChg chg="add mod">
          <ac:chgData name="Seyed Hamed" userId="220999c3-e6ef-4426-a304-d27831ca2f92" providerId="ADAL" clId="{6C890F20-CABB-4408-89DC-BB397F982905}" dt="2025-01-21T18:25:45.952" v="554" actId="1076"/>
          <ac:cxnSpMkLst>
            <pc:docMk/>
            <pc:sldMk cId="73474121" sldId="2145707530"/>
            <ac:cxnSpMk id="95" creationId="{1E74EF37-BB10-BD66-0214-56592E801DD6}"/>
          </ac:cxnSpMkLst>
        </pc:cxnChg>
        <pc:cxnChg chg="add mod">
          <ac:chgData name="Seyed Hamed" userId="220999c3-e6ef-4426-a304-d27831ca2f92" providerId="ADAL" clId="{6C890F20-CABB-4408-89DC-BB397F982905}" dt="2025-01-21T18:25:45.952" v="554" actId="1076"/>
          <ac:cxnSpMkLst>
            <pc:docMk/>
            <pc:sldMk cId="73474121" sldId="2145707530"/>
            <ac:cxnSpMk id="96" creationId="{8EEB0291-931C-5D14-8776-4E6A6F537B64}"/>
          </ac:cxnSpMkLst>
        </pc:cxnChg>
        <pc:cxnChg chg="add mod">
          <ac:chgData name="Seyed Hamed" userId="220999c3-e6ef-4426-a304-d27831ca2f92" providerId="ADAL" clId="{6C890F20-CABB-4408-89DC-BB397F982905}" dt="2025-01-21T18:25:45.952" v="554" actId="1076"/>
          <ac:cxnSpMkLst>
            <pc:docMk/>
            <pc:sldMk cId="73474121" sldId="2145707530"/>
            <ac:cxnSpMk id="97" creationId="{7574FF6A-7E0D-4A80-F95C-84DED170D3C5}"/>
          </ac:cxnSpMkLst>
        </pc:cxnChg>
        <pc:cxnChg chg="add mod">
          <ac:chgData name="Seyed Hamed" userId="220999c3-e6ef-4426-a304-d27831ca2f92" providerId="ADAL" clId="{6C890F20-CABB-4408-89DC-BB397F982905}" dt="2025-01-21T18:25:45.952" v="554" actId="1076"/>
          <ac:cxnSpMkLst>
            <pc:docMk/>
            <pc:sldMk cId="73474121" sldId="2145707530"/>
            <ac:cxnSpMk id="98" creationId="{26419ED4-CC4A-2C7F-A754-2298A5F06790}"/>
          </ac:cxnSpMkLst>
        </pc:cxnChg>
        <pc:cxnChg chg="add mod">
          <ac:chgData name="Seyed Hamed" userId="220999c3-e6ef-4426-a304-d27831ca2f92" providerId="ADAL" clId="{6C890F20-CABB-4408-89DC-BB397F982905}" dt="2025-01-21T18:25:45.952" v="554" actId="1076"/>
          <ac:cxnSpMkLst>
            <pc:docMk/>
            <pc:sldMk cId="73474121" sldId="2145707530"/>
            <ac:cxnSpMk id="99" creationId="{C0CEE4D5-42F5-3948-F765-E443D44EF81A}"/>
          </ac:cxnSpMkLst>
        </pc:cxnChg>
        <pc:cxnChg chg="add mod">
          <ac:chgData name="Seyed Hamed" userId="220999c3-e6ef-4426-a304-d27831ca2f92" providerId="ADAL" clId="{6C890F20-CABB-4408-89DC-BB397F982905}" dt="2025-01-21T18:25:45.952" v="554" actId="1076"/>
          <ac:cxnSpMkLst>
            <pc:docMk/>
            <pc:sldMk cId="73474121" sldId="2145707530"/>
            <ac:cxnSpMk id="100" creationId="{E0742D90-FEA5-03B6-BFFC-7AD92DE1567B}"/>
          </ac:cxnSpMkLst>
        </pc:cxnChg>
        <pc:cxnChg chg="add mod">
          <ac:chgData name="Seyed Hamed" userId="220999c3-e6ef-4426-a304-d27831ca2f92" providerId="ADAL" clId="{6C890F20-CABB-4408-89DC-BB397F982905}" dt="2025-01-21T18:25:45.952" v="554" actId="1076"/>
          <ac:cxnSpMkLst>
            <pc:docMk/>
            <pc:sldMk cId="73474121" sldId="2145707530"/>
            <ac:cxnSpMk id="101" creationId="{349550D7-837F-46EA-0A19-476ECBE90B58}"/>
          </ac:cxnSpMkLst>
        </pc:cxnChg>
        <pc:cxnChg chg="add mod">
          <ac:chgData name="Seyed Hamed" userId="220999c3-e6ef-4426-a304-d27831ca2f92" providerId="ADAL" clId="{6C890F20-CABB-4408-89DC-BB397F982905}" dt="2025-01-21T18:25:45.952" v="554" actId="1076"/>
          <ac:cxnSpMkLst>
            <pc:docMk/>
            <pc:sldMk cId="73474121" sldId="2145707530"/>
            <ac:cxnSpMk id="102" creationId="{BDCA4A8C-C8D5-35FB-7035-9B669CEAA7F6}"/>
          </ac:cxnSpMkLst>
        </pc:cxnChg>
        <pc:cxnChg chg="add mod">
          <ac:chgData name="Seyed Hamed" userId="220999c3-e6ef-4426-a304-d27831ca2f92" providerId="ADAL" clId="{6C890F20-CABB-4408-89DC-BB397F982905}" dt="2025-01-21T18:25:45.952" v="554" actId="1076"/>
          <ac:cxnSpMkLst>
            <pc:docMk/>
            <pc:sldMk cId="73474121" sldId="2145707530"/>
            <ac:cxnSpMk id="103" creationId="{7E5CF364-1524-9D1C-4674-6113605A7B06}"/>
          </ac:cxnSpMkLst>
        </pc:cxnChg>
        <pc:cxnChg chg="add mod">
          <ac:chgData name="Seyed Hamed" userId="220999c3-e6ef-4426-a304-d27831ca2f92" providerId="ADAL" clId="{6C890F20-CABB-4408-89DC-BB397F982905}" dt="2025-01-21T18:25:45.952" v="554" actId="1076"/>
          <ac:cxnSpMkLst>
            <pc:docMk/>
            <pc:sldMk cId="73474121" sldId="2145707530"/>
            <ac:cxnSpMk id="104" creationId="{F8D32B2F-EB6F-D368-3945-02F3E7B45D60}"/>
          </ac:cxnSpMkLst>
        </pc:cxnChg>
        <pc:cxnChg chg="add mod">
          <ac:chgData name="Seyed Hamed" userId="220999c3-e6ef-4426-a304-d27831ca2f92" providerId="ADAL" clId="{6C890F20-CABB-4408-89DC-BB397F982905}" dt="2025-01-21T18:25:45.952" v="554" actId="1076"/>
          <ac:cxnSpMkLst>
            <pc:docMk/>
            <pc:sldMk cId="73474121" sldId="2145707530"/>
            <ac:cxnSpMk id="105" creationId="{2C0AB223-8414-D14B-BAF8-07A6BC7813CE}"/>
          </ac:cxnSpMkLst>
        </pc:cxnChg>
        <pc:cxnChg chg="add mod">
          <ac:chgData name="Seyed Hamed" userId="220999c3-e6ef-4426-a304-d27831ca2f92" providerId="ADAL" clId="{6C890F20-CABB-4408-89DC-BB397F982905}" dt="2025-01-21T18:25:45.952" v="554" actId="1076"/>
          <ac:cxnSpMkLst>
            <pc:docMk/>
            <pc:sldMk cId="73474121" sldId="2145707530"/>
            <ac:cxnSpMk id="106" creationId="{4CA0F875-80B7-1630-72F1-17B531E2D64E}"/>
          </ac:cxnSpMkLst>
        </pc:cxnChg>
        <pc:cxnChg chg="add mod">
          <ac:chgData name="Seyed Hamed" userId="220999c3-e6ef-4426-a304-d27831ca2f92" providerId="ADAL" clId="{6C890F20-CABB-4408-89DC-BB397F982905}" dt="2025-01-21T18:25:45.952" v="554" actId="1076"/>
          <ac:cxnSpMkLst>
            <pc:docMk/>
            <pc:sldMk cId="73474121" sldId="2145707530"/>
            <ac:cxnSpMk id="107" creationId="{D5AE621C-D9E9-AB12-8F5F-625A8E536AB4}"/>
          </ac:cxnSpMkLst>
        </pc:cxnChg>
        <pc:cxnChg chg="add mod">
          <ac:chgData name="Seyed Hamed" userId="220999c3-e6ef-4426-a304-d27831ca2f92" providerId="ADAL" clId="{6C890F20-CABB-4408-89DC-BB397F982905}" dt="2025-01-21T18:25:45.952" v="554" actId="1076"/>
          <ac:cxnSpMkLst>
            <pc:docMk/>
            <pc:sldMk cId="73474121" sldId="2145707530"/>
            <ac:cxnSpMk id="108" creationId="{75DA9963-8CC1-6AAE-037F-FE426FA2DDA8}"/>
          </ac:cxnSpMkLst>
        </pc:cxnChg>
        <pc:cxnChg chg="add mod">
          <ac:chgData name="Seyed Hamed" userId="220999c3-e6ef-4426-a304-d27831ca2f92" providerId="ADAL" clId="{6C890F20-CABB-4408-89DC-BB397F982905}" dt="2025-01-21T18:25:45.952" v="554" actId="1076"/>
          <ac:cxnSpMkLst>
            <pc:docMk/>
            <pc:sldMk cId="73474121" sldId="2145707530"/>
            <ac:cxnSpMk id="109" creationId="{AD95A949-9F2B-FB65-C886-FED874D1E6A7}"/>
          </ac:cxnSpMkLst>
        </pc:cxnChg>
        <pc:cxnChg chg="add mod">
          <ac:chgData name="Seyed Hamed" userId="220999c3-e6ef-4426-a304-d27831ca2f92" providerId="ADAL" clId="{6C890F20-CABB-4408-89DC-BB397F982905}" dt="2025-01-21T18:25:45.952" v="554" actId="1076"/>
          <ac:cxnSpMkLst>
            <pc:docMk/>
            <pc:sldMk cId="73474121" sldId="2145707530"/>
            <ac:cxnSpMk id="110" creationId="{26F1F809-3572-8FD0-5B68-60508F861DA9}"/>
          </ac:cxnSpMkLst>
        </pc:cxnChg>
        <pc:cxnChg chg="add mod">
          <ac:chgData name="Seyed Hamed" userId="220999c3-e6ef-4426-a304-d27831ca2f92" providerId="ADAL" clId="{6C890F20-CABB-4408-89DC-BB397F982905}" dt="2025-01-21T18:25:45.952" v="554" actId="1076"/>
          <ac:cxnSpMkLst>
            <pc:docMk/>
            <pc:sldMk cId="73474121" sldId="2145707530"/>
            <ac:cxnSpMk id="111" creationId="{C1158DD0-CFC8-2D5B-E047-50CC31432D65}"/>
          </ac:cxnSpMkLst>
        </pc:cxnChg>
        <pc:cxnChg chg="add mod">
          <ac:chgData name="Seyed Hamed" userId="220999c3-e6ef-4426-a304-d27831ca2f92" providerId="ADAL" clId="{6C890F20-CABB-4408-89DC-BB397F982905}" dt="2025-01-21T18:25:45.952" v="554" actId="1076"/>
          <ac:cxnSpMkLst>
            <pc:docMk/>
            <pc:sldMk cId="73474121" sldId="2145707530"/>
            <ac:cxnSpMk id="112" creationId="{C4398A5E-0CBF-DEF0-F941-473EDBA473C0}"/>
          </ac:cxnSpMkLst>
        </pc:cxnChg>
        <pc:cxnChg chg="add mod">
          <ac:chgData name="Seyed Hamed" userId="220999c3-e6ef-4426-a304-d27831ca2f92" providerId="ADAL" clId="{6C890F20-CABB-4408-89DC-BB397F982905}" dt="2025-01-21T18:25:45.952" v="554" actId="1076"/>
          <ac:cxnSpMkLst>
            <pc:docMk/>
            <pc:sldMk cId="73474121" sldId="2145707530"/>
            <ac:cxnSpMk id="113" creationId="{DB85465C-DFF2-38ED-BF4A-338819FF7C53}"/>
          </ac:cxnSpMkLst>
        </pc:cxnChg>
        <pc:cxnChg chg="add mod">
          <ac:chgData name="Seyed Hamed" userId="220999c3-e6ef-4426-a304-d27831ca2f92" providerId="ADAL" clId="{6C890F20-CABB-4408-89DC-BB397F982905}" dt="2025-01-21T18:25:45.952" v="554" actId="1076"/>
          <ac:cxnSpMkLst>
            <pc:docMk/>
            <pc:sldMk cId="73474121" sldId="2145707530"/>
            <ac:cxnSpMk id="114" creationId="{2FCD7834-845D-D473-9FB3-A75D3ABC7E06}"/>
          </ac:cxnSpMkLst>
        </pc:cxnChg>
        <pc:cxnChg chg="add mod">
          <ac:chgData name="Seyed Hamed" userId="220999c3-e6ef-4426-a304-d27831ca2f92" providerId="ADAL" clId="{6C890F20-CABB-4408-89DC-BB397F982905}" dt="2025-01-21T18:25:45.952" v="554" actId="1076"/>
          <ac:cxnSpMkLst>
            <pc:docMk/>
            <pc:sldMk cId="73474121" sldId="2145707530"/>
            <ac:cxnSpMk id="115" creationId="{A19B9BFA-5875-4E0D-394C-1F611601577E}"/>
          </ac:cxnSpMkLst>
        </pc:cxnChg>
        <pc:cxnChg chg="add mod">
          <ac:chgData name="Seyed Hamed" userId="220999c3-e6ef-4426-a304-d27831ca2f92" providerId="ADAL" clId="{6C890F20-CABB-4408-89DC-BB397F982905}" dt="2025-01-21T18:25:45.952" v="554" actId="1076"/>
          <ac:cxnSpMkLst>
            <pc:docMk/>
            <pc:sldMk cId="73474121" sldId="2145707530"/>
            <ac:cxnSpMk id="116" creationId="{DFBF6167-3680-A545-DF45-20A7F1DA7CE8}"/>
          </ac:cxnSpMkLst>
        </pc:cxnChg>
        <pc:cxnChg chg="add mod">
          <ac:chgData name="Seyed Hamed" userId="220999c3-e6ef-4426-a304-d27831ca2f92" providerId="ADAL" clId="{6C890F20-CABB-4408-89DC-BB397F982905}" dt="2025-01-21T18:25:45.952" v="554" actId="1076"/>
          <ac:cxnSpMkLst>
            <pc:docMk/>
            <pc:sldMk cId="73474121" sldId="2145707530"/>
            <ac:cxnSpMk id="117" creationId="{D8882755-6DA0-1007-91EC-BEFC055A6677}"/>
          </ac:cxnSpMkLst>
        </pc:cxnChg>
        <pc:cxnChg chg="add mod">
          <ac:chgData name="Seyed Hamed" userId="220999c3-e6ef-4426-a304-d27831ca2f92" providerId="ADAL" clId="{6C890F20-CABB-4408-89DC-BB397F982905}" dt="2025-01-21T18:25:45.952" v="554" actId="1076"/>
          <ac:cxnSpMkLst>
            <pc:docMk/>
            <pc:sldMk cId="73474121" sldId="2145707530"/>
            <ac:cxnSpMk id="118" creationId="{4D5592E6-C309-EFEE-9E76-B91CC6A640F0}"/>
          </ac:cxnSpMkLst>
        </pc:cxnChg>
        <pc:cxnChg chg="add mod">
          <ac:chgData name="Seyed Hamed" userId="220999c3-e6ef-4426-a304-d27831ca2f92" providerId="ADAL" clId="{6C890F20-CABB-4408-89DC-BB397F982905}" dt="2025-01-21T18:25:45.952" v="554" actId="1076"/>
          <ac:cxnSpMkLst>
            <pc:docMk/>
            <pc:sldMk cId="73474121" sldId="2145707530"/>
            <ac:cxnSpMk id="119" creationId="{D2AACBF1-EA3A-3315-64BD-0186DEE60E81}"/>
          </ac:cxnSpMkLst>
        </pc:cxnChg>
        <pc:cxnChg chg="add mod">
          <ac:chgData name="Seyed Hamed" userId="220999c3-e6ef-4426-a304-d27831ca2f92" providerId="ADAL" clId="{6C890F20-CABB-4408-89DC-BB397F982905}" dt="2025-01-21T18:25:45.952" v="554" actId="1076"/>
          <ac:cxnSpMkLst>
            <pc:docMk/>
            <pc:sldMk cId="73474121" sldId="2145707530"/>
            <ac:cxnSpMk id="120" creationId="{9BCCDE6D-838D-2F8A-B4C0-1B8172899D2C}"/>
          </ac:cxnSpMkLst>
        </pc:cxnChg>
        <pc:cxnChg chg="add mod">
          <ac:chgData name="Seyed Hamed" userId="220999c3-e6ef-4426-a304-d27831ca2f92" providerId="ADAL" clId="{6C890F20-CABB-4408-89DC-BB397F982905}" dt="2025-01-21T18:25:45.952" v="554" actId="1076"/>
          <ac:cxnSpMkLst>
            <pc:docMk/>
            <pc:sldMk cId="73474121" sldId="2145707530"/>
            <ac:cxnSpMk id="121" creationId="{AFB5F32C-BEA5-551E-3F30-DA3CCCE84647}"/>
          </ac:cxnSpMkLst>
        </pc:cxnChg>
        <pc:cxnChg chg="add mod">
          <ac:chgData name="Seyed Hamed" userId="220999c3-e6ef-4426-a304-d27831ca2f92" providerId="ADAL" clId="{6C890F20-CABB-4408-89DC-BB397F982905}" dt="2025-01-21T18:25:45.952" v="554" actId="1076"/>
          <ac:cxnSpMkLst>
            <pc:docMk/>
            <pc:sldMk cId="73474121" sldId="2145707530"/>
            <ac:cxnSpMk id="122" creationId="{2A771515-3521-C4C6-2ED4-613864137D29}"/>
          </ac:cxnSpMkLst>
        </pc:cxnChg>
        <pc:cxnChg chg="add mod">
          <ac:chgData name="Seyed Hamed" userId="220999c3-e6ef-4426-a304-d27831ca2f92" providerId="ADAL" clId="{6C890F20-CABB-4408-89DC-BB397F982905}" dt="2025-01-21T18:25:45.952" v="554" actId="1076"/>
          <ac:cxnSpMkLst>
            <pc:docMk/>
            <pc:sldMk cId="73474121" sldId="2145707530"/>
            <ac:cxnSpMk id="123" creationId="{936D8E93-C5D6-CD3F-CD27-2F05DF58C7F9}"/>
          </ac:cxnSpMkLst>
        </pc:cxnChg>
        <pc:cxnChg chg="add mod">
          <ac:chgData name="Seyed Hamed" userId="220999c3-e6ef-4426-a304-d27831ca2f92" providerId="ADAL" clId="{6C890F20-CABB-4408-89DC-BB397F982905}" dt="2025-01-21T18:25:45.952" v="554" actId="1076"/>
          <ac:cxnSpMkLst>
            <pc:docMk/>
            <pc:sldMk cId="73474121" sldId="2145707530"/>
            <ac:cxnSpMk id="124" creationId="{C9F8168F-77BB-2DE0-4699-B5CEA692BB80}"/>
          </ac:cxnSpMkLst>
        </pc:cxnChg>
        <pc:cxnChg chg="add mod">
          <ac:chgData name="Seyed Hamed" userId="220999c3-e6ef-4426-a304-d27831ca2f92" providerId="ADAL" clId="{6C890F20-CABB-4408-89DC-BB397F982905}" dt="2025-01-21T18:25:45.952" v="554" actId="1076"/>
          <ac:cxnSpMkLst>
            <pc:docMk/>
            <pc:sldMk cId="73474121" sldId="2145707530"/>
            <ac:cxnSpMk id="125" creationId="{3A8F2389-7569-9A17-36FC-AF1031DDF8B6}"/>
          </ac:cxnSpMkLst>
        </pc:cxnChg>
        <pc:cxnChg chg="add mod">
          <ac:chgData name="Seyed Hamed" userId="220999c3-e6ef-4426-a304-d27831ca2f92" providerId="ADAL" clId="{6C890F20-CABB-4408-89DC-BB397F982905}" dt="2025-01-21T18:25:45.952" v="554" actId="1076"/>
          <ac:cxnSpMkLst>
            <pc:docMk/>
            <pc:sldMk cId="73474121" sldId="2145707530"/>
            <ac:cxnSpMk id="126" creationId="{778FD17F-9C29-1974-2F38-FB890E566CA6}"/>
          </ac:cxnSpMkLst>
        </pc:cxnChg>
        <pc:cxnChg chg="add mod">
          <ac:chgData name="Seyed Hamed" userId="220999c3-e6ef-4426-a304-d27831ca2f92" providerId="ADAL" clId="{6C890F20-CABB-4408-89DC-BB397F982905}" dt="2025-01-21T18:25:45.952" v="554" actId="1076"/>
          <ac:cxnSpMkLst>
            <pc:docMk/>
            <pc:sldMk cId="73474121" sldId="2145707530"/>
            <ac:cxnSpMk id="127" creationId="{4818A4CB-8526-2189-A63F-A9B9BC2C0755}"/>
          </ac:cxnSpMkLst>
        </pc:cxnChg>
        <pc:cxnChg chg="add mod">
          <ac:chgData name="Seyed Hamed" userId="220999c3-e6ef-4426-a304-d27831ca2f92" providerId="ADAL" clId="{6C890F20-CABB-4408-89DC-BB397F982905}" dt="2025-01-21T18:25:45.952" v="554" actId="1076"/>
          <ac:cxnSpMkLst>
            <pc:docMk/>
            <pc:sldMk cId="73474121" sldId="2145707530"/>
            <ac:cxnSpMk id="128" creationId="{7AD1A703-12E4-12D8-A594-B568187315D7}"/>
          </ac:cxnSpMkLst>
        </pc:cxnChg>
        <pc:cxnChg chg="add mod">
          <ac:chgData name="Seyed Hamed" userId="220999c3-e6ef-4426-a304-d27831ca2f92" providerId="ADAL" clId="{6C890F20-CABB-4408-89DC-BB397F982905}" dt="2025-01-21T18:25:45.952" v="554" actId="1076"/>
          <ac:cxnSpMkLst>
            <pc:docMk/>
            <pc:sldMk cId="73474121" sldId="2145707530"/>
            <ac:cxnSpMk id="129" creationId="{7C520FD1-A4CE-39C0-663C-9E71EE16FFAB}"/>
          </ac:cxnSpMkLst>
        </pc:cxnChg>
        <pc:cxnChg chg="add mod">
          <ac:chgData name="Seyed Hamed" userId="220999c3-e6ef-4426-a304-d27831ca2f92" providerId="ADAL" clId="{6C890F20-CABB-4408-89DC-BB397F982905}" dt="2025-01-21T18:25:45.952" v="554" actId="1076"/>
          <ac:cxnSpMkLst>
            <pc:docMk/>
            <pc:sldMk cId="73474121" sldId="2145707530"/>
            <ac:cxnSpMk id="130" creationId="{185ED204-4720-666E-86B7-918DC59D3E83}"/>
          </ac:cxnSpMkLst>
        </pc:cxnChg>
        <pc:cxnChg chg="add mod">
          <ac:chgData name="Seyed Hamed" userId="220999c3-e6ef-4426-a304-d27831ca2f92" providerId="ADAL" clId="{6C890F20-CABB-4408-89DC-BB397F982905}" dt="2025-01-21T18:25:45.952" v="554" actId="1076"/>
          <ac:cxnSpMkLst>
            <pc:docMk/>
            <pc:sldMk cId="73474121" sldId="2145707530"/>
            <ac:cxnSpMk id="131" creationId="{6D3F4D09-4BF8-4BC4-6D7B-0571DFB39BC6}"/>
          </ac:cxnSpMkLst>
        </pc:cxnChg>
        <pc:cxnChg chg="add mod">
          <ac:chgData name="Seyed Hamed" userId="220999c3-e6ef-4426-a304-d27831ca2f92" providerId="ADAL" clId="{6C890F20-CABB-4408-89DC-BB397F982905}" dt="2025-01-21T18:25:45.952" v="554" actId="1076"/>
          <ac:cxnSpMkLst>
            <pc:docMk/>
            <pc:sldMk cId="73474121" sldId="2145707530"/>
            <ac:cxnSpMk id="132" creationId="{FB98ED43-9310-C137-BFA1-9175E354FBDC}"/>
          </ac:cxnSpMkLst>
        </pc:cxnChg>
        <pc:cxnChg chg="add mod">
          <ac:chgData name="Seyed Hamed" userId="220999c3-e6ef-4426-a304-d27831ca2f92" providerId="ADAL" clId="{6C890F20-CABB-4408-89DC-BB397F982905}" dt="2025-01-21T18:25:45.952" v="554" actId="1076"/>
          <ac:cxnSpMkLst>
            <pc:docMk/>
            <pc:sldMk cId="73474121" sldId="2145707530"/>
            <ac:cxnSpMk id="133" creationId="{7A804ED9-3ECC-917A-8B5D-B2757FAF5A39}"/>
          </ac:cxnSpMkLst>
        </pc:cxnChg>
        <pc:cxnChg chg="add mod">
          <ac:chgData name="Seyed Hamed" userId="220999c3-e6ef-4426-a304-d27831ca2f92" providerId="ADAL" clId="{6C890F20-CABB-4408-89DC-BB397F982905}" dt="2025-01-21T18:25:45.952" v="554" actId="1076"/>
          <ac:cxnSpMkLst>
            <pc:docMk/>
            <pc:sldMk cId="73474121" sldId="2145707530"/>
            <ac:cxnSpMk id="134" creationId="{EAE70808-A02D-483E-C130-7ACE00C7D40F}"/>
          </ac:cxnSpMkLst>
        </pc:cxnChg>
        <pc:cxnChg chg="add mod">
          <ac:chgData name="Seyed Hamed" userId="220999c3-e6ef-4426-a304-d27831ca2f92" providerId="ADAL" clId="{6C890F20-CABB-4408-89DC-BB397F982905}" dt="2025-01-21T18:25:45.952" v="554" actId="1076"/>
          <ac:cxnSpMkLst>
            <pc:docMk/>
            <pc:sldMk cId="73474121" sldId="2145707530"/>
            <ac:cxnSpMk id="135" creationId="{2A9343D3-5DC0-4877-86D4-3CF32BCD7AD1}"/>
          </ac:cxnSpMkLst>
        </pc:cxnChg>
        <pc:cxnChg chg="add mod">
          <ac:chgData name="Seyed Hamed" userId="220999c3-e6ef-4426-a304-d27831ca2f92" providerId="ADAL" clId="{6C890F20-CABB-4408-89DC-BB397F982905}" dt="2025-01-21T18:25:45.952" v="554" actId="1076"/>
          <ac:cxnSpMkLst>
            <pc:docMk/>
            <pc:sldMk cId="73474121" sldId="2145707530"/>
            <ac:cxnSpMk id="136" creationId="{AEE8A2F0-DBF0-E949-F15F-63FF79BCAE95}"/>
          </ac:cxnSpMkLst>
        </pc:cxnChg>
        <pc:cxnChg chg="add mod">
          <ac:chgData name="Seyed Hamed" userId="220999c3-e6ef-4426-a304-d27831ca2f92" providerId="ADAL" clId="{6C890F20-CABB-4408-89DC-BB397F982905}" dt="2025-01-21T18:25:45.952" v="554" actId="1076"/>
          <ac:cxnSpMkLst>
            <pc:docMk/>
            <pc:sldMk cId="73474121" sldId="2145707530"/>
            <ac:cxnSpMk id="137" creationId="{F8A36C7D-5B8B-7D4D-CD48-3A07EC3FC984}"/>
          </ac:cxnSpMkLst>
        </pc:cxnChg>
        <pc:cxnChg chg="add mod">
          <ac:chgData name="Seyed Hamed" userId="220999c3-e6ef-4426-a304-d27831ca2f92" providerId="ADAL" clId="{6C890F20-CABB-4408-89DC-BB397F982905}" dt="2025-01-21T18:25:45.952" v="554" actId="1076"/>
          <ac:cxnSpMkLst>
            <pc:docMk/>
            <pc:sldMk cId="73474121" sldId="2145707530"/>
            <ac:cxnSpMk id="138" creationId="{920FF78F-C90A-4FE1-A0BE-DFA6097E6C9E}"/>
          </ac:cxnSpMkLst>
        </pc:cxnChg>
        <pc:cxnChg chg="add mod">
          <ac:chgData name="Seyed Hamed" userId="220999c3-e6ef-4426-a304-d27831ca2f92" providerId="ADAL" clId="{6C890F20-CABB-4408-89DC-BB397F982905}" dt="2025-01-21T18:25:45.952" v="554" actId="1076"/>
          <ac:cxnSpMkLst>
            <pc:docMk/>
            <pc:sldMk cId="73474121" sldId="2145707530"/>
            <ac:cxnSpMk id="139" creationId="{F39F31BC-1B27-2E46-C980-781AFA8C6D9F}"/>
          </ac:cxnSpMkLst>
        </pc:cxnChg>
        <pc:cxnChg chg="add mod">
          <ac:chgData name="Seyed Hamed" userId="220999c3-e6ef-4426-a304-d27831ca2f92" providerId="ADAL" clId="{6C890F20-CABB-4408-89DC-BB397F982905}" dt="2025-01-21T18:25:45.952" v="554" actId="1076"/>
          <ac:cxnSpMkLst>
            <pc:docMk/>
            <pc:sldMk cId="73474121" sldId="2145707530"/>
            <ac:cxnSpMk id="140" creationId="{68CADE78-B22A-25C6-7043-C32AA7244BED}"/>
          </ac:cxnSpMkLst>
        </pc:cxnChg>
        <pc:cxnChg chg="add mod">
          <ac:chgData name="Seyed Hamed" userId="220999c3-e6ef-4426-a304-d27831ca2f92" providerId="ADAL" clId="{6C890F20-CABB-4408-89DC-BB397F982905}" dt="2025-01-21T18:25:45.952" v="554" actId="1076"/>
          <ac:cxnSpMkLst>
            <pc:docMk/>
            <pc:sldMk cId="73474121" sldId="2145707530"/>
            <ac:cxnSpMk id="141" creationId="{56165119-F76B-60C6-9E70-114A6D28A833}"/>
          </ac:cxnSpMkLst>
        </pc:cxnChg>
        <pc:cxnChg chg="add mod">
          <ac:chgData name="Seyed Hamed" userId="220999c3-e6ef-4426-a304-d27831ca2f92" providerId="ADAL" clId="{6C890F20-CABB-4408-89DC-BB397F982905}" dt="2025-01-21T18:26:24.120" v="560"/>
          <ac:cxnSpMkLst>
            <pc:docMk/>
            <pc:sldMk cId="73474121" sldId="2145707530"/>
            <ac:cxnSpMk id="176" creationId="{20F2B7A5-CD0F-BFCA-1DC8-EA3EACC4C1FE}"/>
          </ac:cxnSpMkLst>
        </pc:cxnChg>
        <pc:cxnChg chg="add mod">
          <ac:chgData name="Seyed Hamed" userId="220999c3-e6ef-4426-a304-d27831ca2f92" providerId="ADAL" clId="{6C890F20-CABB-4408-89DC-BB397F982905}" dt="2025-01-21T18:26:24.120" v="560"/>
          <ac:cxnSpMkLst>
            <pc:docMk/>
            <pc:sldMk cId="73474121" sldId="2145707530"/>
            <ac:cxnSpMk id="177" creationId="{B3641B0A-BD3C-B9A5-46DE-C291B82797D3}"/>
          </ac:cxnSpMkLst>
        </pc:cxnChg>
        <pc:cxnChg chg="add mod">
          <ac:chgData name="Seyed Hamed" userId="220999c3-e6ef-4426-a304-d27831ca2f92" providerId="ADAL" clId="{6C890F20-CABB-4408-89DC-BB397F982905}" dt="2025-01-21T18:26:24.120" v="560"/>
          <ac:cxnSpMkLst>
            <pc:docMk/>
            <pc:sldMk cId="73474121" sldId="2145707530"/>
            <ac:cxnSpMk id="178" creationId="{3A80FE21-F779-B8CD-7D77-77B33499D8B1}"/>
          </ac:cxnSpMkLst>
        </pc:cxnChg>
        <pc:cxnChg chg="add mod">
          <ac:chgData name="Seyed Hamed" userId="220999c3-e6ef-4426-a304-d27831ca2f92" providerId="ADAL" clId="{6C890F20-CABB-4408-89DC-BB397F982905}" dt="2025-01-21T18:26:24.120" v="560"/>
          <ac:cxnSpMkLst>
            <pc:docMk/>
            <pc:sldMk cId="73474121" sldId="2145707530"/>
            <ac:cxnSpMk id="179" creationId="{044040FB-20C7-5D83-0688-A098AF72AFAB}"/>
          </ac:cxnSpMkLst>
        </pc:cxnChg>
        <pc:cxnChg chg="add mod">
          <ac:chgData name="Seyed Hamed" userId="220999c3-e6ef-4426-a304-d27831ca2f92" providerId="ADAL" clId="{6C890F20-CABB-4408-89DC-BB397F982905}" dt="2025-01-21T18:26:24.120" v="560"/>
          <ac:cxnSpMkLst>
            <pc:docMk/>
            <pc:sldMk cId="73474121" sldId="2145707530"/>
            <ac:cxnSpMk id="180" creationId="{8616E685-5789-B5FF-5606-E50780F17F03}"/>
          </ac:cxnSpMkLst>
        </pc:cxnChg>
        <pc:cxnChg chg="add mod">
          <ac:chgData name="Seyed Hamed" userId="220999c3-e6ef-4426-a304-d27831ca2f92" providerId="ADAL" clId="{6C890F20-CABB-4408-89DC-BB397F982905}" dt="2025-01-21T18:26:24.120" v="560"/>
          <ac:cxnSpMkLst>
            <pc:docMk/>
            <pc:sldMk cId="73474121" sldId="2145707530"/>
            <ac:cxnSpMk id="181" creationId="{6847A10B-7CC9-D817-367E-AA122674382F}"/>
          </ac:cxnSpMkLst>
        </pc:cxnChg>
        <pc:cxnChg chg="add mod">
          <ac:chgData name="Seyed Hamed" userId="220999c3-e6ef-4426-a304-d27831ca2f92" providerId="ADAL" clId="{6C890F20-CABB-4408-89DC-BB397F982905}" dt="2025-01-21T18:26:24.120" v="560"/>
          <ac:cxnSpMkLst>
            <pc:docMk/>
            <pc:sldMk cId="73474121" sldId="2145707530"/>
            <ac:cxnSpMk id="182" creationId="{06BC907F-F104-F55A-6E13-97FF63EAD944}"/>
          </ac:cxnSpMkLst>
        </pc:cxnChg>
        <pc:cxnChg chg="add mod">
          <ac:chgData name="Seyed Hamed" userId="220999c3-e6ef-4426-a304-d27831ca2f92" providerId="ADAL" clId="{6C890F20-CABB-4408-89DC-BB397F982905}" dt="2025-01-21T18:26:24.120" v="560"/>
          <ac:cxnSpMkLst>
            <pc:docMk/>
            <pc:sldMk cId="73474121" sldId="2145707530"/>
            <ac:cxnSpMk id="183" creationId="{5FEA6FC2-D703-E24F-7990-FAFD296C7F49}"/>
          </ac:cxnSpMkLst>
        </pc:cxnChg>
        <pc:cxnChg chg="add mod">
          <ac:chgData name="Seyed Hamed" userId="220999c3-e6ef-4426-a304-d27831ca2f92" providerId="ADAL" clId="{6C890F20-CABB-4408-89DC-BB397F982905}" dt="2025-01-21T18:26:24.120" v="560"/>
          <ac:cxnSpMkLst>
            <pc:docMk/>
            <pc:sldMk cId="73474121" sldId="2145707530"/>
            <ac:cxnSpMk id="184" creationId="{863F5280-D96C-4818-AA46-B3B1AB4DA5A2}"/>
          </ac:cxnSpMkLst>
        </pc:cxnChg>
        <pc:cxnChg chg="add mod">
          <ac:chgData name="Seyed Hamed" userId="220999c3-e6ef-4426-a304-d27831ca2f92" providerId="ADAL" clId="{6C890F20-CABB-4408-89DC-BB397F982905}" dt="2025-01-21T18:26:24.120" v="560"/>
          <ac:cxnSpMkLst>
            <pc:docMk/>
            <pc:sldMk cId="73474121" sldId="2145707530"/>
            <ac:cxnSpMk id="185" creationId="{B0EB32FA-2E1F-9F81-1603-6EA086846835}"/>
          </ac:cxnSpMkLst>
        </pc:cxnChg>
        <pc:cxnChg chg="add mod">
          <ac:chgData name="Seyed Hamed" userId="220999c3-e6ef-4426-a304-d27831ca2f92" providerId="ADAL" clId="{6C890F20-CABB-4408-89DC-BB397F982905}" dt="2025-01-21T18:26:24.120" v="560"/>
          <ac:cxnSpMkLst>
            <pc:docMk/>
            <pc:sldMk cId="73474121" sldId="2145707530"/>
            <ac:cxnSpMk id="186" creationId="{98195AF4-7B38-8C7E-7A74-DB98724C4190}"/>
          </ac:cxnSpMkLst>
        </pc:cxnChg>
        <pc:cxnChg chg="add mod">
          <ac:chgData name="Seyed Hamed" userId="220999c3-e6ef-4426-a304-d27831ca2f92" providerId="ADAL" clId="{6C890F20-CABB-4408-89DC-BB397F982905}" dt="2025-01-21T18:26:24.120" v="560"/>
          <ac:cxnSpMkLst>
            <pc:docMk/>
            <pc:sldMk cId="73474121" sldId="2145707530"/>
            <ac:cxnSpMk id="187" creationId="{7B2DE4C8-682B-0840-DDC5-62B99E390E55}"/>
          </ac:cxnSpMkLst>
        </pc:cxnChg>
        <pc:cxnChg chg="add mod">
          <ac:chgData name="Seyed Hamed" userId="220999c3-e6ef-4426-a304-d27831ca2f92" providerId="ADAL" clId="{6C890F20-CABB-4408-89DC-BB397F982905}" dt="2025-01-21T18:26:24.120" v="560"/>
          <ac:cxnSpMkLst>
            <pc:docMk/>
            <pc:sldMk cId="73474121" sldId="2145707530"/>
            <ac:cxnSpMk id="188" creationId="{4943A70D-C56B-40CD-F29F-D4F9D335F0D6}"/>
          </ac:cxnSpMkLst>
        </pc:cxnChg>
        <pc:cxnChg chg="add mod">
          <ac:chgData name="Seyed Hamed" userId="220999c3-e6ef-4426-a304-d27831ca2f92" providerId="ADAL" clId="{6C890F20-CABB-4408-89DC-BB397F982905}" dt="2025-01-21T18:26:24.120" v="560"/>
          <ac:cxnSpMkLst>
            <pc:docMk/>
            <pc:sldMk cId="73474121" sldId="2145707530"/>
            <ac:cxnSpMk id="189" creationId="{588AD4BA-5DBC-59D7-C9D7-653589309247}"/>
          </ac:cxnSpMkLst>
        </pc:cxnChg>
        <pc:cxnChg chg="add mod">
          <ac:chgData name="Seyed Hamed" userId="220999c3-e6ef-4426-a304-d27831ca2f92" providerId="ADAL" clId="{6C890F20-CABB-4408-89DC-BB397F982905}" dt="2025-01-21T18:26:24.120" v="560"/>
          <ac:cxnSpMkLst>
            <pc:docMk/>
            <pc:sldMk cId="73474121" sldId="2145707530"/>
            <ac:cxnSpMk id="190" creationId="{8E42D168-D4A8-4DAF-A6BD-C55DE8EABD81}"/>
          </ac:cxnSpMkLst>
        </pc:cxnChg>
        <pc:cxnChg chg="add mod">
          <ac:chgData name="Seyed Hamed" userId="220999c3-e6ef-4426-a304-d27831ca2f92" providerId="ADAL" clId="{6C890F20-CABB-4408-89DC-BB397F982905}" dt="2025-01-21T18:26:24.120" v="560"/>
          <ac:cxnSpMkLst>
            <pc:docMk/>
            <pc:sldMk cId="73474121" sldId="2145707530"/>
            <ac:cxnSpMk id="191" creationId="{C67C17F3-48A8-38FA-309E-894367A9D361}"/>
          </ac:cxnSpMkLst>
        </pc:cxnChg>
        <pc:cxnChg chg="add mod">
          <ac:chgData name="Seyed Hamed" userId="220999c3-e6ef-4426-a304-d27831ca2f92" providerId="ADAL" clId="{6C890F20-CABB-4408-89DC-BB397F982905}" dt="2025-01-21T18:26:24.120" v="560"/>
          <ac:cxnSpMkLst>
            <pc:docMk/>
            <pc:sldMk cId="73474121" sldId="2145707530"/>
            <ac:cxnSpMk id="192" creationId="{3D29A961-C32C-A959-3026-7F148B63BB8B}"/>
          </ac:cxnSpMkLst>
        </pc:cxnChg>
        <pc:cxnChg chg="add mod">
          <ac:chgData name="Seyed Hamed" userId="220999c3-e6ef-4426-a304-d27831ca2f92" providerId="ADAL" clId="{6C890F20-CABB-4408-89DC-BB397F982905}" dt="2025-01-21T18:26:24.120" v="560"/>
          <ac:cxnSpMkLst>
            <pc:docMk/>
            <pc:sldMk cId="73474121" sldId="2145707530"/>
            <ac:cxnSpMk id="193" creationId="{88A13148-70A9-3FB6-075C-F6018429BDE4}"/>
          </ac:cxnSpMkLst>
        </pc:cxnChg>
        <pc:cxnChg chg="add mod">
          <ac:chgData name="Seyed Hamed" userId="220999c3-e6ef-4426-a304-d27831ca2f92" providerId="ADAL" clId="{6C890F20-CABB-4408-89DC-BB397F982905}" dt="2025-01-21T18:26:24.120" v="560"/>
          <ac:cxnSpMkLst>
            <pc:docMk/>
            <pc:sldMk cId="73474121" sldId="2145707530"/>
            <ac:cxnSpMk id="194" creationId="{3E2A6F19-E301-453A-C31C-64656E17A328}"/>
          </ac:cxnSpMkLst>
        </pc:cxnChg>
        <pc:cxnChg chg="add mod">
          <ac:chgData name="Seyed Hamed" userId="220999c3-e6ef-4426-a304-d27831ca2f92" providerId="ADAL" clId="{6C890F20-CABB-4408-89DC-BB397F982905}" dt="2025-01-21T18:26:24.120" v="560"/>
          <ac:cxnSpMkLst>
            <pc:docMk/>
            <pc:sldMk cId="73474121" sldId="2145707530"/>
            <ac:cxnSpMk id="195" creationId="{D414E8B4-CA02-BF31-1885-0FFB7BF94FCC}"/>
          </ac:cxnSpMkLst>
        </pc:cxnChg>
        <pc:cxnChg chg="add mod">
          <ac:chgData name="Seyed Hamed" userId="220999c3-e6ef-4426-a304-d27831ca2f92" providerId="ADAL" clId="{6C890F20-CABB-4408-89DC-BB397F982905}" dt="2025-01-21T18:26:24.120" v="560"/>
          <ac:cxnSpMkLst>
            <pc:docMk/>
            <pc:sldMk cId="73474121" sldId="2145707530"/>
            <ac:cxnSpMk id="196" creationId="{A2B86FE2-0709-C5C4-2B76-2CFBC456A2A3}"/>
          </ac:cxnSpMkLst>
        </pc:cxnChg>
        <pc:cxnChg chg="add mod">
          <ac:chgData name="Seyed Hamed" userId="220999c3-e6ef-4426-a304-d27831ca2f92" providerId="ADAL" clId="{6C890F20-CABB-4408-89DC-BB397F982905}" dt="2025-01-21T18:26:24.120" v="560"/>
          <ac:cxnSpMkLst>
            <pc:docMk/>
            <pc:sldMk cId="73474121" sldId="2145707530"/>
            <ac:cxnSpMk id="197" creationId="{431EFA40-D45D-E1CF-34C2-E8E3B699D785}"/>
          </ac:cxnSpMkLst>
        </pc:cxnChg>
        <pc:cxnChg chg="add mod">
          <ac:chgData name="Seyed Hamed" userId="220999c3-e6ef-4426-a304-d27831ca2f92" providerId="ADAL" clId="{6C890F20-CABB-4408-89DC-BB397F982905}" dt="2025-01-21T18:26:24.120" v="560"/>
          <ac:cxnSpMkLst>
            <pc:docMk/>
            <pc:sldMk cId="73474121" sldId="2145707530"/>
            <ac:cxnSpMk id="198" creationId="{E0DBF1C6-9553-0359-A5E3-2B555600671C}"/>
          </ac:cxnSpMkLst>
        </pc:cxnChg>
        <pc:cxnChg chg="add mod">
          <ac:chgData name="Seyed Hamed" userId="220999c3-e6ef-4426-a304-d27831ca2f92" providerId="ADAL" clId="{6C890F20-CABB-4408-89DC-BB397F982905}" dt="2025-01-21T18:26:24.120" v="560"/>
          <ac:cxnSpMkLst>
            <pc:docMk/>
            <pc:sldMk cId="73474121" sldId="2145707530"/>
            <ac:cxnSpMk id="199" creationId="{7AF1B03D-BDBD-90DA-2004-42FAAE8FE6D3}"/>
          </ac:cxnSpMkLst>
        </pc:cxnChg>
        <pc:cxnChg chg="add mod">
          <ac:chgData name="Seyed Hamed" userId="220999c3-e6ef-4426-a304-d27831ca2f92" providerId="ADAL" clId="{6C890F20-CABB-4408-89DC-BB397F982905}" dt="2025-01-21T18:26:24.120" v="560"/>
          <ac:cxnSpMkLst>
            <pc:docMk/>
            <pc:sldMk cId="73474121" sldId="2145707530"/>
            <ac:cxnSpMk id="200" creationId="{648BB82C-5FD5-4465-FF50-6FC2F0E26440}"/>
          </ac:cxnSpMkLst>
        </pc:cxnChg>
        <pc:cxnChg chg="add mod">
          <ac:chgData name="Seyed Hamed" userId="220999c3-e6ef-4426-a304-d27831ca2f92" providerId="ADAL" clId="{6C890F20-CABB-4408-89DC-BB397F982905}" dt="2025-01-21T18:26:24.120" v="560"/>
          <ac:cxnSpMkLst>
            <pc:docMk/>
            <pc:sldMk cId="73474121" sldId="2145707530"/>
            <ac:cxnSpMk id="201" creationId="{E0461944-DC42-DACC-9233-F2146A6B4C6E}"/>
          </ac:cxnSpMkLst>
        </pc:cxnChg>
        <pc:cxnChg chg="add mod">
          <ac:chgData name="Seyed Hamed" userId="220999c3-e6ef-4426-a304-d27831ca2f92" providerId="ADAL" clId="{6C890F20-CABB-4408-89DC-BB397F982905}" dt="2025-01-21T18:26:24.120" v="560"/>
          <ac:cxnSpMkLst>
            <pc:docMk/>
            <pc:sldMk cId="73474121" sldId="2145707530"/>
            <ac:cxnSpMk id="202" creationId="{EC828E4C-2F14-8737-E499-C4BA6036A7EE}"/>
          </ac:cxnSpMkLst>
        </pc:cxnChg>
        <pc:cxnChg chg="add mod">
          <ac:chgData name="Seyed Hamed" userId="220999c3-e6ef-4426-a304-d27831ca2f92" providerId="ADAL" clId="{6C890F20-CABB-4408-89DC-BB397F982905}" dt="2025-01-21T18:26:24.120" v="560"/>
          <ac:cxnSpMkLst>
            <pc:docMk/>
            <pc:sldMk cId="73474121" sldId="2145707530"/>
            <ac:cxnSpMk id="203" creationId="{29174BF4-1A2D-1E46-1B86-8D51053BE79C}"/>
          </ac:cxnSpMkLst>
        </pc:cxnChg>
        <pc:cxnChg chg="add mod">
          <ac:chgData name="Seyed Hamed" userId="220999c3-e6ef-4426-a304-d27831ca2f92" providerId="ADAL" clId="{6C890F20-CABB-4408-89DC-BB397F982905}" dt="2025-01-21T18:26:24.120" v="560"/>
          <ac:cxnSpMkLst>
            <pc:docMk/>
            <pc:sldMk cId="73474121" sldId="2145707530"/>
            <ac:cxnSpMk id="204" creationId="{1F3AF720-FE18-A077-7B28-2111DC4E08B7}"/>
          </ac:cxnSpMkLst>
        </pc:cxnChg>
        <pc:cxnChg chg="add mod">
          <ac:chgData name="Seyed Hamed" userId="220999c3-e6ef-4426-a304-d27831ca2f92" providerId="ADAL" clId="{6C890F20-CABB-4408-89DC-BB397F982905}" dt="2025-01-21T18:26:24.120" v="560"/>
          <ac:cxnSpMkLst>
            <pc:docMk/>
            <pc:sldMk cId="73474121" sldId="2145707530"/>
            <ac:cxnSpMk id="205" creationId="{EAF2160C-AE75-B576-4569-F0A58707245C}"/>
          </ac:cxnSpMkLst>
        </pc:cxnChg>
        <pc:cxnChg chg="add mod">
          <ac:chgData name="Seyed Hamed" userId="220999c3-e6ef-4426-a304-d27831ca2f92" providerId="ADAL" clId="{6C890F20-CABB-4408-89DC-BB397F982905}" dt="2025-01-21T18:26:24.120" v="560"/>
          <ac:cxnSpMkLst>
            <pc:docMk/>
            <pc:sldMk cId="73474121" sldId="2145707530"/>
            <ac:cxnSpMk id="206" creationId="{8DEA1F62-CC80-262C-3008-1E81CA04C525}"/>
          </ac:cxnSpMkLst>
        </pc:cxnChg>
        <pc:cxnChg chg="add mod">
          <ac:chgData name="Seyed Hamed" userId="220999c3-e6ef-4426-a304-d27831ca2f92" providerId="ADAL" clId="{6C890F20-CABB-4408-89DC-BB397F982905}" dt="2025-01-21T18:26:24.120" v="560"/>
          <ac:cxnSpMkLst>
            <pc:docMk/>
            <pc:sldMk cId="73474121" sldId="2145707530"/>
            <ac:cxnSpMk id="207" creationId="{C22CF493-D06E-1C38-CE34-277F34D4B66D}"/>
          </ac:cxnSpMkLst>
        </pc:cxnChg>
        <pc:cxnChg chg="add mod">
          <ac:chgData name="Seyed Hamed" userId="220999c3-e6ef-4426-a304-d27831ca2f92" providerId="ADAL" clId="{6C890F20-CABB-4408-89DC-BB397F982905}" dt="2025-01-21T18:26:24.120" v="560"/>
          <ac:cxnSpMkLst>
            <pc:docMk/>
            <pc:sldMk cId="73474121" sldId="2145707530"/>
            <ac:cxnSpMk id="208" creationId="{4C232494-AE9E-3FB0-44C2-DB36207BEED3}"/>
          </ac:cxnSpMkLst>
        </pc:cxnChg>
        <pc:cxnChg chg="add mod">
          <ac:chgData name="Seyed Hamed" userId="220999c3-e6ef-4426-a304-d27831ca2f92" providerId="ADAL" clId="{6C890F20-CABB-4408-89DC-BB397F982905}" dt="2025-01-21T18:26:24.120" v="560"/>
          <ac:cxnSpMkLst>
            <pc:docMk/>
            <pc:sldMk cId="73474121" sldId="2145707530"/>
            <ac:cxnSpMk id="209" creationId="{7A5062E0-3C54-DF10-8817-16DFEF9E8026}"/>
          </ac:cxnSpMkLst>
        </pc:cxnChg>
        <pc:cxnChg chg="add mod">
          <ac:chgData name="Seyed Hamed" userId="220999c3-e6ef-4426-a304-d27831ca2f92" providerId="ADAL" clId="{6C890F20-CABB-4408-89DC-BB397F982905}" dt="2025-01-21T18:26:24.120" v="560"/>
          <ac:cxnSpMkLst>
            <pc:docMk/>
            <pc:sldMk cId="73474121" sldId="2145707530"/>
            <ac:cxnSpMk id="210" creationId="{4A13E7ED-6034-2648-9AA9-AB9AB7497540}"/>
          </ac:cxnSpMkLst>
        </pc:cxnChg>
        <pc:cxnChg chg="add mod">
          <ac:chgData name="Seyed Hamed" userId="220999c3-e6ef-4426-a304-d27831ca2f92" providerId="ADAL" clId="{6C890F20-CABB-4408-89DC-BB397F982905}" dt="2025-01-21T18:26:24.120" v="560"/>
          <ac:cxnSpMkLst>
            <pc:docMk/>
            <pc:sldMk cId="73474121" sldId="2145707530"/>
            <ac:cxnSpMk id="211" creationId="{C5E19B92-0E26-17C3-E4AB-604FA90EAA73}"/>
          </ac:cxnSpMkLst>
        </pc:cxnChg>
        <pc:cxnChg chg="add mod">
          <ac:chgData name="Seyed Hamed" userId="220999c3-e6ef-4426-a304-d27831ca2f92" providerId="ADAL" clId="{6C890F20-CABB-4408-89DC-BB397F982905}" dt="2025-01-21T18:26:24.120" v="560"/>
          <ac:cxnSpMkLst>
            <pc:docMk/>
            <pc:sldMk cId="73474121" sldId="2145707530"/>
            <ac:cxnSpMk id="212" creationId="{8D889FF3-9C39-99D7-8DAF-261D52B4E19C}"/>
          </ac:cxnSpMkLst>
        </pc:cxnChg>
        <pc:cxnChg chg="add mod">
          <ac:chgData name="Seyed Hamed" userId="220999c3-e6ef-4426-a304-d27831ca2f92" providerId="ADAL" clId="{6C890F20-CABB-4408-89DC-BB397F982905}" dt="2025-01-21T18:26:24.120" v="560"/>
          <ac:cxnSpMkLst>
            <pc:docMk/>
            <pc:sldMk cId="73474121" sldId="2145707530"/>
            <ac:cxnSpMk id="213" creationId="{EFD70AF3-B54F-3562-8AA8-5031DD37919C}"/>
          </ac:cxnSpMkLst>
        </pc:cxnChg>
        <pc:cxnChg chg="add mod">
          <ac:chgData name="Seyed Hamed" userId="220999c3-e6ef-4426-a304-d27831ca2f92" providerId="ADAL" clId="{6C890F20-CABB-4408-89DC-BB397F982905}" dt="2025-01-21T18:26:24.120" v="560"/>
          <ac:cxnSpMkLst>
            <pc:docMk/>
            <pc:sldMk cId="73474121" sldId="2145707530"/>
            <ac:cxnSpMk id="214" creationId="{0C11EACD-B911-9783-3593-86731DAA3166}"/>
          </ac:cxnSpMkLst>
        </pc:cxnChg>
        <pc:cxnChg chg="add mod">
          <ac:chgData name="Seyed Hamed" userId="220999c3-e6ef-4426-a304-d27831ca2f92" providerId="ADAL" clId="{6C890F20-CABB-4408-89DC-BB397F982905}" dt="2025-01-21T18:26:24.120" v="560"/>
          <ac:cxnSpMkLst>
            <pc:docMk/>
            <pc:sldMk cId="73474121" sldId="2145707530"/>
            <ac:cxnSpMk id="215" creationId="{9AD67D08-81A7-ADFE-F3F6-7419E6D33AA4}"/>
          </ac:cxnSpMkLst>
        </pc:cxnChg>
        <pc:cxnChg chg="add mod">
          <ac:chgData name="Seyed Hamed" userId="220999c3-e6ef-4426-a304-d27831ca2f92" providerId="ADAL" clId="{6C890F20-CABB-4408-89DC-BB397F982905}" dt="2025-01-21T18:26:24.120" v="560"/>
          <ac:cxnSpMkLst>
            <pc:docMk/>
            <pc:sldMk cId="73474121" sldId="2145707530"/>
            <ac:cxnSpMk id="216" creationId="{C8A8C66B-2D5D-8A62-ECAB-6C62ECD55D47}"/>
          </ac:cxnSpMkLst>
        </pc:cxnChg>
        <pc:cxnChg chg="add mod">
          <ac:chgData name="Seyed Hamed" userId="220999c3-e6ef-4426-a304-d27831ca2f92" providerId="ADAL" clId="{6C890F20-CABB-4408-89DC-BB397F982905}" dt="2025-01-21T18:26:24.120" v="560"/>
          <ac:cxnSpMkLst>
            <pc:docMk/>
            <pc:sldMk cId="73474121" sldId="2145707530"/>
            <ac:cxnSpMk id="217" creationId="{75BB13F9-EB33-CE0D-FE9E-FFCE946DB904}"/>
          </ac:cxnSpMkLst>
        </pc:cxnChg>
        <pc:cxnChg chg="add mod">
          <ac:chgData name="Seyed Hamed" userId="220999c3-e6ef-4426-a304-d27831ca2f92" providerId="ADAL" clId="{6C890F20-CABB-4408-89DC-BB397F982905}" dt="2025-01-21T18:26:24.120" v="560"/>
          <ac:cxnSpMkLst>
            <pc:docMk/>
            <pc:sldMk cId="73474121" sldId="2145707530"/>
            <ac:cxnSpMk id="218" creationId="{4D900995-D79B-7096-7690-959352B3B6B8}"/>
          </ac:cxnSpMkLst>
        </pc:cxnChg>
        <pc:cxnChg chg="add mod">
          <ac:chgData name="Seyed Hamed" userId="220999c3-e6ef-4426-a304-d27831ca2f92" providerId="ADAL" clId="{6C890F20-CABB-4408-89DC-BB397F982905}" dt="2025-01-21T18:26:24.120" v="560"/>
          <ac:cxnSpMkLst>
            <pc:docMk/>
            <pc:sldMk cId="73474121" sldId="2145707530"/>
            <ac:cxnSpMk id="219" creationId="{75F18ED5-AF22-8EC1-86D9-C2CD7C70DC37}"/>
          </ac:cxnSpMkLst>
        </pc:cxnChg>
        <pc:cxnChg chg="add mod">
          <ac:chgData name="Seyed Hamed" userId="220999c3-e6ef-4426-a304-d27831ca2f92" providerId="ADAL" clId="{6C890F20-CABB-4408-89DC-BB397F982905}" dt="2025-01-21T18:26:24.120" v="560"/>
          <ac:cxnSpMkLst>
            <pc:docMk/>
            <pc:sldMk cId="73474121" sldId="2145707530"/>
            <ac:cxnSpMk id="220" creationId="{E246EBBA-2A7C-7A9A-47CB-6EDB549A268E}"/>
          </ac:cxnSpMkLst>
        </pc:cxnChg>
        <pc:cxnChg chg="add mod">
          <ac:chgData name="Seyed Hamed" userId="220999c3-e6ef-4426-a304-d27831ca2f92" providerId="ADAL" clId="{6C890F20-CABB-4408-89DC-BB397F982905}" dt="2025-01-21T18:26:24.120" v="560"/>
          <ac:cxnSpMkLst>
            <pc:docMk/>
            <pc:sldMk cId="73474121" sldId="2145707530"/>
            <ac:cxnSpMk id="221" creationId="{7312B7C5-AE30-15C2-DF44-B50F3E8D232D}"/>
          </ac:cxnSpMkLst>
        </pc:cxnChg>
        <pc:cxnChg chg="add mod">
          <ac:chgData name="Seyed Hamed" userId="220999c3-e6ef-4426-a304-d27831ca2f92" providerId="ADAL" clId="{6C890F20-CABB-4408-89DC-BB397F982905}" dt="2025-01-21T18:26:24.120" v="560"/>
          <ac:cxnSpMkLst>
            <pc:docMk/>
            <pc:sldMk cId="73474121" sldId="2145707530"/>
            <ac:cxnSpMk id="222" creationId="{5C38A54A-BC8C-6A39-FA85-8F166387D66B}"/>
          </ac:cxnSpMkLst>
        </pc:cxnChg>
        <pc:cxnChg chg="add mod">
          <ac:chgData name="Seyed Hamed" userId="220999c3-e6ef-4426-a304-d27831ca2f92" providerId="ADAL" clId="{6C890F20-CABB-4408-89DC-BB397F982905}" dt="2025-01-21T18:26:24.120" v="560"/>
          <ac:cxnSpMkLst>
            <pc:docMk/>
            <pc:sldMk cId="73474121" sldId="2145707530"/>
            <ac:cxnSpMk id="223" creationId="{C35626A5-BD11-E4B6-2145-7F2D6070CCEE}"/>
          </ac:cxnSpMkLst>
        </pc:cxnChg>
        <pc:cxnChg chg="add mod">
          <ac:chgData name="Seyed Hamed" userId="220999c3-e6ef-4426-a304-d27831ca2f92" providerId="ADAL" clId="{6C890F20-CABB-4408-89DC-BB397F982905}" dt="2025-01-21T18:26:24.120" v="560"/>
          <ac:cxnSpMkLst>
            <pc:docMk/>
            <pc:sldMk cId="73474121" sldId="2145707530"/>
            <ac:cxnSpMk id="224" creationId="{5D82797F-F6C5-BA47-1389-697B6FC13FEA}"/>
          </ac:cxnSpMkLst>
        </pc:cxnChg>
        <pc:cxnChg chg="add mod">
          <ac:chgData name="Seyed Hamed" userId="220999c3-e6ef-4426-a304-d27831ca2f92" providerId="ADAL" clId="{6C890F20-CABB-4408-89DC-BB397F982905}" dt="2025-01-21T18:26:24.120" v="560"/>
          <ac:cxnSpMkLst>
            <pc:docMk/>
            <pc:sldMk cId="73474121" sldId="2145707530"/>
            <ac:cxnSpMk id="225" creationId="{7FD8B0BB-4723-88A5-6DF9-2E3A68699988}"/>
          </ac:cxnSpMkLst>
        </pc:cxnChg>
        <pc:cxnChg chg="add mod">
          <ac:chgData name="Seyed Hamed" userId="220999c3-e6ef-4426-a304-d27831ca2f92" providerId="ADAL" clId="{6C890F20-CABB-4408-89DC-BB397F982905}" dt="2025-01-21T18:26:24.120" v="560"/>
          <ac:cxnSpMkLst>
            <pc:docMk/>
            <pc:sldMk cId="73474121" sldId="2145707530"/>
            <ac:cxnSpMk id="226" creationId="{70A65A5F-A8E4-D8B3-05F0-4957447A3B60}"/>
          </ac:cxnSpMkLst>
        </pc:cxnChg>
        <pc:cxnChg chg="add mod">
          <ac:chgData name="Seyed Hamed" userId="220999c3-e6ef-4426-a304-d27831ca2f92" providerId="ADAL" clId="{6C890F20-CABB-4408-89DC-BB397F982905}" dt="2025-01-21T18:26:24.120" v="560"/>
          <ac:cxnSpMkLst>
            <pc:docMk/>
            <pc:sldMk cId="73474121" sldId="2145707530"/>
            <ac:cxnSpMk id="227" creationId="{AB6CC215-225E-C497-ABAB-BF3FC23D8692}"/>
          </ac:cxnSpMkLst>
        </pc:cxnChg>
        <pc:cxnChg chg="add mod">
          <ac:chgData name="Seyed Hamed" userId="220999c3-e6ef-4426-a304-d27831ca2f92" providerId="ADAL" clId="{6C890F20-CABB-4408-89DC-BB397F982905}" dt="2025-01-21T18:26:24.120" v="560"/>
          <ac:cxnSpMkLst>
            <pc:docMk/>
            <pc:sldMk cId="73474121" sldId="2145707530"/>
            <ac:cxnSpMk id="228" creationId="{0F1E9DA5-B5C3-6658-F880-3E42FA57778D}"/>
          </ac:cxnSpMkLst>
        </pc:cxnChg>
        <pc:cxnChg chg="add mod">
          <ac:chgData name="Seyed Hamed" userId="220999c3-e6ef-4426-a304-d27831ca2f92" providerId="ADAL" clId="{6C890F20-CABB-4408-89DC-BB397F982905}" dt="2025-01-21T18:26:24.120" v="560"/>
          <ac:cxnSpMkLst>
            <pc:docMk/>
            <pc:sldMk cId="73474121" sldId="2145707530"/>
            <ac:cxnSpMk id="229" creationId="{FFEE539C-18DB-6E0F-FF22-FA1897576F0E}"/>
          </ac:cxnSpMkLst>
        </pc:cxnChg>
        <pc:cxnChg chg="add mod">
          <ac:chgData name="Seyed Hamed" userId="220999c3-e6ef-4426-a304-d27831ca2f92" providerId="ADAL" clId="{6C890F20-CABB-4408-89DC-BB397F982905}" dt="2025-01-21T18:26:24.120" v="560"/>
          <ac:cxnSpMkLst>
            <pc:docMk/>
            <pc:sldMk cId="73474121" sldId="2145707530"/>
            <ac:cxnSpMk id="230" creationId="{4A6D1574-CCB8-F8C5-48AE-EF483030F5CC}"/>
          </ac:cxnSpMkLst>
        </pc:cxnChg>
        <pc:cxnChg chg="add mod">
          <ac:chgData name="Seyed Hamed" userId="220999c3-e6ef-4426-a304-d27831ca2f92" providerId="ADAL" clId="{6C890F20-CABB-4408-89DC-BB397F982905}" dt="2025-01-21T18:26:24.120" v="560"/>
          <ac:cxnSpMkLst>
            <pc:docMk/>
            <pc:sldMk cId="73474121" sldId="2145707530"/>
            <ac:cxnSpMk id="231" creationId="{543E3DE5-18F5-83BA-A860-0B3CDD9528AF}"/>
          </ac:cxnSpMkLst>
        </pc:cxnChg>
        <pc:cxnChg chg="add mod">
          <ac:chgData name="Seyed Hamed" userId="220999c3-e6ef-4426-a304-d27831ca2f92" providerId="ADAL" clId="{6C890F20-CABB-4408-89DC-BB397F982905}" dt="2025-01-21T18:26:24.120" v="560"/>
          <ac:cxnSpMkLst>
            <pc:docMk/>
            <pc:sldMk cId="73474121" sldId="2145707530"/>
            <ac:cxnSpMk id="232" creationId="{245939C2-F670-1835-4AE4-CB5B5A330032}"/>
          </ac:cxnSpMkLst>
        </pc:cxnChg>
        <pc:cxnChg chg="add mod">
          <ac:chgData name="Seyed Hamed" userId="220999c3-e6ef-4426-a304-d27831ca2f92" providerId="ADAL" clId="{6C890F20-CABB-4408-89DC-BB397F982905}" dt="2025-01-21T18:26:24.120" v="560"/>
          <ac:cxnSpMkLst>
            <pc:docMk/>
            <pc:sldMk cId="73474121" sldId="2145707530"/>
            <ac:cxnSpMk id="233" creationId="{22ADBA47-D63F-FBBE-5565-BBC9C837C434}"/>
          </ac:cxnSpMkLst>
        </pc:cxnChg>
        <pc:cxnChg chg="add mod">
          <ac:chgData name="Seyed Hamed" userId="220999c3-e6ef-4426-a304-d27831ca2f92" providerId="ADAL" clId="{6C890F20-CABB-4408-89DC-BB397F982905}" dt="2025-01-21T18:26:24.120" v="560"/>
          <ac:cxnSpMkLst>
            <pc:docMk/>
            <pc:sldMk cId="73474121" sldId="2145707530"/>
            <ac:cxnSpMk id="234" creationId="{32F88068-207C-5AD8-428E-C7F0BFDCC03D}"/>
          </ac:cxnSpMkLst>
        </pc:cxnChg>
        <pc:cxnChg chg="add mod">
          <ac:chgData name="Seyed Hamed" userId="220999c3-e6ef-4426-a304-d27831ca2f92" providerId="ADAL" clId="{6C890F20-CABB-4408-89DC-BB397F982905}" dt="2025-01-21T18:26:24.120" v="560"/>
          <ac:cxnSpMkLst>
            <pc:docMk/>
            <pc:sldMk cId="73474121" sldId="2145707530"/>
            <ac:cxnSpMk id="235" creationId="{FD1CA2EA-03B1-1134-E3C2-CEC39192B4F1}"/>
          </ac:cxnSpMkLst>
        </pc:cxnChg>
        <pc:cxnChg chg="add mod">
          <ac:chgData name="Seyed Hamed" userId="220999c3-e6ef-4426-a304-d27831ca2f92" providerId="ADAL" clId="{6C890F20-CABB-4408-89DC-BB397F982905}" dt="2025-01-21T18:26:28.511" v="563"/>
          <ac:cxnSpMkLst>
            <pc:docMk/>
            <pc:sldMk cId="73474121" sldId="2145707530"/>
            <ac:cxnSpMk id="267" creationId="{1843107C-0CDA-E4B1-FD99-54455B064091}"/>
          </ac:cxnSpMkLst>
        </pc:cxnChg>
        <pc:cxnChg chg="add mod">
          <ac:chgData name="Seyed Hamed" userId="220999c3-e6ef-4426-a304-d27831ca2f92" providerId="ADAL" clId="{6C890F20-CABB-4408-89DC-BB397F982905}" dt="2025-01-21T18:26:28.511" v="563"/>
          <ac:cxnSpMkLst>
            <pc:docMk/>
            <pc:sldMk cId="73474121" sldId="2145707530"/>
            <ac:cxnSpMk id="268" creationId="{27741D4F-FFE1-682F-C02F-CB776FA15FA3}"/>
          </ac:cxnSpMkLst>
        </pc:cxnChg>
        <pc:cxnChg chg="add mod">
          <ac:chgData name="Seyed Hamed" userId="220999c3-e6ef-4426-a304-d27831ca2f92" providerId="ADAL" clId="{6C890F20-CABB-4408-89DC-BB397F982905}" dt="2025-01-21T18:26:28.511" v="563"/>
          <ac:cxnSpMkLst>
            <pc:docMk/>
            <pc:sldMk cId="73474121" sldId="2145707530"/>
            <ac:cxnSpMk id="269" creationId="{FCECD948-4D84-1545-63D8-917C4CFE42D8}"/>
          </ac:cxnSpMkLst>
        </pc:cxnChg>
        <pc:cxnChg chg="add mod">
          <ac:chgData name="Seyed Hamed" userId="220999c3-e6ef-4426-a304-d27831ca2f92" providerId="ADAL" clId="{6C890F20-CABB-4408-89DC-BB397F982905}" dt="2025-01-21T18:26:28.511" v="563"/>
          <ac:cxnSpMkLst>
            <pc:docMk/>
            <pc:sldMk cId="73474121" sldId="2145707530"/>
            <ac:cxnSpMk id="270" creationId="{8CE2C3F9-1BD8-0109-FB35-239A32822C27}"/>
          </ac:cxnSpMkLst>
        </pc:cxnChg>
        <pc:cxnChg chg="add mod">
          <ac:chgData name="Seyed Hamed" userId="220999c3-e6ef-4426-a304-d27831ca2f92" providerId="ADAL" clId="{6C890F20-CABB-4408-89DC-BB397F982905}" dt="2025-01-21T18:26:28.511" v="563"/>
          <ac:cxnSpMkLst>
            <pc:docMk/>
            <pc:sldMk cId="73474121" sldId="2145707530"/>
            <ac:cxnSpMk id="271" creationId="{D654AEDC-3EF6-2C93-B180-258B26860B11}"/>
          </ac:cxnSpMkLst>
        </pc:cxnChg>
        <pc:cxnChg chg="add mod">
          <ac:chgData name="Seyed Hamed" userId="220999c3-e6ef-4426-a304-d27831ca2f92" providerId="ADAL" clId="{6C890F20-CABB-4408-89DC-BB397F982905}" dt="2025-01-21T18:26:28.511" v="563"/>
          <ac:cxnSpMkLst>
            <pc:docMk/>
            <pc:sldMk cId="73474121" sldId="2145707530"/>
            <ac:cxnSpMk id="272" creationId="{C14EE726-A4E4-211F-F7DC-53528E38EAE9}"/>
          </ac:cxnSpMkLst>
        </pc:cxnChg>
        <pc:cxnChg chg="add mod">
          <ac:chgData name="Seyed Hamed" userId="220999c3-e6ef-4426-a304-d27831ca2f92" providerId="ADAL" clId="{6C890F20-CABB-4408-89DC-BB397F982905}" dt="2025-01-21T18:26:28.511" v="563"/>
          <ac:cxnSpMkLst>
            <pc:docMk/>
            <pc:sldMk cId="73474121" sldId="2145707530"/>
            <ac:cxnSpMk id="273" creationId="{94AD2E17-0E29-F251-B05B-53BFBD05440A}"/>
          </ac:cxnSpMkLst>
        </pc:cxnChg>
        <pc:cxnChg chg="add mod">
          <ac:chgData name="Seyed Hamed" userId="220999c3-e6ef-4426-a304-d27831ca2f92" providerId="ADAL" clId="{6C890F20-CABB-4408-89DC-BB397F982905}" dt="2025-01-21T18:26:28.511" v="563"/>
          <ac:cxnSpMkLst>
            <pc:docMk/>
            <pc:sldMk cId="73474121" sldId="2145707530"/>
            <ac:cxnSpMk id="274" creationId="{CC22F709-6E98-086C-5578-D7CE88BF3D51}"/>
          </ac:cxnSpMkLst>
        </pc:cxnChg>
        <pc:cxnChg chg="add mod">
          <ac:chgData name="Seyed Hamed" userId="220999c3-e6ef-4426-a304-d27831ca2f92" providerId="ADAL" clId="{6C890F20-CABB-4408-89DC-BB397F982905}" dt="2025-01-21T18:26:28.511" v="563"/>
          <ac:cxnSpMkLst>
            <pc:docMk/>
            <pc:sldMk cId="73474121" sldId="2145707530"/>
            <ac:cxnSpMk id="275" creationId="{95C88E5B-7A7F-04B9-A17A-F453C69909FA}"/>
          </ac:cxnSpMkLst>
        </pc:cxnChg>
        <pc:cxnChg chg="add mod">
          <ac:chgData name="Seyed Hamed" userId="220999c3-e6ef-4426-a304-d27831ca2f92" providerId="ADAL" clId="{6C890F20-CABB-4408-89DC-BB397F982905}" dt="2025-01-21T18:26:28.511" v="563"/>
          <ac:cxnSpMkLst>
            <pc:docMk/>
            <pc:sldMk cId="73474121" sldId="2145707530"/>
            <ac:cxnSpMk id="276" creationId="{397230DE-5D18-131A-831E-12A739E4428D}"/>
          </ac:cxnSpMkLst>
        </pc:cxnChg>
        <pc:cxnChg chg="add mod">
          <ac:chgData name="Seyed Hamed" userId="220999c3-e6ef-4426-a304-d27831ca2f92" providerId="ADAL" clId="{6C890F20-CABB-4408-89DC-BB397F982905}" dt="2025-01-21T18:26:28.511" v="563"/>
          <ac:cxnSpMkLst>
            <pc:docMk/>
            <pc:sldMk cId="73474121" sldId="2145707530"/>
            <ac:cxnSpMk id="277" creationId="{08CD281B-49B6-780E-FFDD-10CCC3B34469}"/>
          </ac:cxnSpMkLst>
        </pc:cxnChg>
        <pc:cxnChg chg="add mod">
          <ac:chgData name="Seyed Hamed" userId="220999c3-e6ef-4426-a304-d27831ca2f92" providerId="ADAL" clId="{6C890F20-CABB-4408-89DC-BB397F982905}" dt="2025-01-21T18:26:28.511" v="563"/>
          <ac:cxnSpMkLst>
            <pc:docMk/>
            <pc:sldMk cId="73474121" sldId="2145707530"/>
            <ac:cxnSpMk id="278" creationId="{E3C80909-5118-2342-8BB2-A5DCA5DC5649}"/>
          </ac:cxnSpMkLst>
        </pc:cxnChg>
        <pc:cxnChg chg="add mod">
          <ac:chgData name="Seyed Hamed" userId="220999c3-e6ef-4426-a304-d27831ca2f92" providerId="ADAL" clId="{6C890F20-CABB-4408-89DC-BB397F982905}" dt="2025-01-21T18:26:28.511" v="563"/>
          <ac:cxnSpMkLst>
            <pc:docMk/>
            <pc:sldMk cId="73474121" sldId="2145707530"/>
            <ac:cxnSpMk id="279" creationId="{2070F5EF-C723-C870-9435-9B10682D270F}"/>
          </ac:cxnSpMkLst>
        </pc:cxnChg>
        <pc:cxnChg chg="add mod">
          <ac:chgData name="Seyed Hamed" userId="220999c3-e6ef-4426-a304-d27831ca2f92" providerId="ADAL" clId="{6C890F20-CABB-4408-89DC-BB397F982905}" dt="2025-01-21T18:26:28.511" v="563"/>
          <ac:cxnSpMkLst>
            <pc:docMk/>
            <pc:sldMk cId="73474121" sldId="2145707530"/>
            <ac:cxnSpMk id="280" creationId="{BD61F77A-63A9-966B-0705-E9A876CD43C3}"/>
          </ac:cxnSpMkLst>
        </pc:cxnChg>
        <pc:cxnChg chg="add mod">
          <ac:chgData name="Seyed Hamed" userId="220999c3-e6ef-4426-a304-d27831ca2f92" providerId="ADAL" clId="{6C890F20-CABB-4408-89DC-BB397F982905}" dt="2025-01-21T18:26:28.511" v="563"/>
          <ac:cxnSpMkLst>
            <pc:docMk/>
            <pc:sldMk cId="73474121" sldId="2145707530"/>
            <ac:cxnSpMk id="281" creationId="{EF630840-F2EA-D664-8C81-3043C2A78F0A}"/>
          </ac:cxnSpMkLst>
        </pc:cxnChg>
        <pc:cxnChg chg="add mod">
          <ac:chgData name="Seyed Hamed" userId="220999c3-e6ef-4426-a304-d27831ca2f92" providerId="ADAL" clId="{6C890F20-CABB-4408-89DC-BB397F982905}" dt="2025-01-21T18:26:28.511" v="563"/>
          <ac:cxnSpMkLst>
            <pc:docMk/>
            <pc:sldMk cId="73474121" sldId="2145707530"/>
            <ac:cxnSpMk id="282" creationId="{2423862C-3D0B-DD8F-8F01-BB3162432B71}"/>
          </ac:cxnSpMkLst>
        </pc:cxnChg>
        <pc:cxnChg chg="add mod">
          <ac:chgData name="Seyed Hamed" userId="220999c3-e6ef-4426-a304-d27831ca2f92" providerId="ADAL" clId="{6C890F20-CABB-4408-89DC-BB397F982905}" dt="2025-01-21T18:26:28.511" v="563"/>
          <ac:cxnSpMkLst>
            <pc:docMk/>
            <pc:sldMk cId="73474121" sldId="2145707530"/>
            <ac:cxnSpMk id="283" creationId="{FC940976-D615-54E1-DF2F-436D7515757E}"/>
          </ac:cxnSpMkLst>
        </pc:cxnChg>
        <pc:cxnChg chg="add mod">
          <ac:chgData name="Seyed Hamed" userId="220999c3-e6ef-4426-a304-d27831ca2f92" providerId="ADAL" clId="{6C890F20-CABB-4408-89DC-BB397F982905}" dt="2025-01-21T18:26:28.511" v="563"/>
          <ac:cxnSpMkLst>
            <pc:docMk/>
            <pc:sldMk cId="73474121" sldId="2145707530"/>
            <ac:cxnSpMk id="284" creationId="{C7293A5A-47DE-B8E3-0A14-121DD012C35A}"/>
          </ac:cxnSpMkLst>
        </pc:cxnChg>
        <pc:cxnChg chg="add mod">
          <ac:chgData name="Seyed Hamed" userId="220999c3-e6ef-4426-a304-d27831ca2f92" providerId="ADAL" clId="{6C890F20-CABB-4408-89DC-BB397F982905}" dt="2025-01-21T18:26:28.511" v="563"/>
          <ac:cxnSpMkLst>
            <pc:docMk/>
            <pc:sldMk cId="73474121" sldId="2145707530"/>
            <ac:cxnSpMk id="285" creationId="{E8F2D10E-902F-0A5F-095B-C11777E94E12}"/>
          </ac:cxnSpMkLst>
        </pc:cxnChg>
        <pc:cxnChg chg="add mod">
          <ac:chgData name="Seyed Hamed" userId="220999c3-e6ef-4426-a304-d27831ca2f92" providerId="ADAL" clId="{6C890F20-CABB-4408-89DC-BB397F982905}" dt="2025-01-21T18:26:28.511" v="563"/>
          <ac:cxnSpMkLst>
            <pc:docMk/>
            <pc:sldMk cId="73474121" sldId="2145707530"/>
            <ac:cxnSpMk id="286" creationId="{CB936EB8-500D-1A32-5631-CED532DEA2E7}"/>
          </ac:cxnSpMkLst>
        </pc:cxnChg>
        <pc:cxnChg chg="add mod">
          <ac:chgData name="Seyed Hamed" userId="220999c3-e6ef-4426-a304-d27831ca2f92" providerId="ADAL" clId="{6C890F20-CABB-4408-89DC-BB397F982905}" dt="2025-01-21T18:26:28.511" v="563"/>
          <ac:cxnSpMkLst>
            <pc:docMk/>
            <pc:sldMk cId="73474121" sldId="2145707530"/>
            <ac:cxnSpMk id="287" creationId="{11BF74FB-8772-B482-AF31-0013C210E4DA}"/>
          </ac:cxnSpMkLst>
        </pc:cxnChg>
        <pc:cxnChg chg="add mod">
          <ac:chgData name="Seyed Hamed" userId="220999c3-e6ef-4426-a304-d27831ca2f92" providerId="ADAL" clId="{6C890F20-CABB-4408-89DC-BB397F982905}" dt="2025-01-21T18:26:28.511" v="563"/>
          <ac:cxnSpMkLst>
            <pc:docMk/>
            <pc:sldMk cId="73474121" sldId="2145707530"/>
            <ac:cxnSpMk id="288" creationId="{6BD75A73-CFE9-5A09-E756-B658D9CC3872}"/>
          </ac:cxnSpMkLst>
        </pc:cxnChg>
        <pc:cxnChg chg="add mod">
          <ac:chgData name="Seyed Hamed" userId="220999c3-e6ef-4426-a304-d27831ca2f92" providerId="ADAL" clId="{6C890F20-CABB-4408-89DC-BB397F982905}" dt="2025-01-21T18:26:28.511" v="563"/>
          <ac:cxnSpMkLst>
            <pc:docMk/>
            <pc:sldMk cId="73474121" sldId="2145707530"/>
            <ac:cxnSpMk id="289" creationId="{96F791BF-B437-2EAC-7CEC-3F3C1FEEFB94}"/>
          </ac:cxnSpMkLst>
        </pc:cxnChg>
        <pc:cxnChg chg="add mod">
          <ac:chgData name="Seyed Hamed" userId="220999c3-e6ef-4426-a304-d27831ca2f92" providerId="ADAL" clId="{6C890F20-CABB-4408-89DC-BB397F982905}" dt="2025-01-21T18:26:28.511" v="563"/>
          <ac:cxnSpMkLst>
            <pc:docMk/>
            <pc:sldMk cId="73474121" sldId="2145707530"/>
            <ac:cxnSpMk id="290" creationId="{3E6F8ECC-B087-F0FC-F309-510FC7BE5E73}"/>
          </ac:cxnSpMkLst>
        </pc:cxnChg>
        <pc:cxnChg chg="add mod">
          <ac:chgData name="Seyed Hamed" userId="220999c3-e6ef-4426-a304-d27831ca2f92" providerId="ADAL" clId="{6C890F20-CABB-4408-89DC-BB397F982905}" dt="2025-01-21T18:26:28.511" v="563"/>
          <ac:cxnSpMkLst>
            <pc:docMk/>
            <pc:sldMk cId="73474121" sldId="2145707530"/>
            <ac:cxnSpMk id="291" creationId="{ED6B1414-B747-DE9C-6E6D-14FF6E2A34E7}"/>
          </ac:cxnSpMkLst>
        </pc:cxnChg>
        <pc:cxnChg chg="add mod">
          <ac:chgData name="Seyed Hamed" userId="220999c3-e6ef-4426-a304-d27831ca2f92" providerId="ADAL" clId="{6C890F20-CABB-4408-89DC-BB397F982905}" dt="2025-01-21T18:26:28.511" v="563"/>
          <ac:cxnSpMkLst>
            <pc:docMk/>
            <pc:sldMk cId="73474121" sldId="2145707530"/>
            <ac:cxnSpMk id="292" creationId="{A95834C3-9EAF-30FF-F0AD-1481FDF9E9E0}"/>
          </ac:cxnSpMkLst>
        </pc:cxnChg>
        <pc:cxnChg chg="add mod">
          <ac:chgData name="Seyed Hamed" userId="220999c3-e6ef-4426-a304-d27831ca2f92" providerId="ADAL" clId="{6C890F20-CABB-4408-89DC-BB397F982905}" dt="2025-01-21T18:26:28.511" v="563"/>
          <ac:cxnSpMkLst>
            <pc:docMk/>
            <pc:sldMk cId="73474121" sldId="2145707530"/>
            <ac:cxnSpMk id="293" creationId="{1C6E42DB-02E0-4E2D-F387-70303AA581FD}"/>
          </ac:cxnSpMkLst>
        </pc:cxnChg>
        <pc:cxnChg chg="add mod">
          <ac:chgData name="Seyed Hamed" userId="220999c3-e6ef-4426-a304-d27831ca2f92" providerId="ADAL" clId="{6C890F20-CABB-4408-89DC-BB397F982905}" dt="2025-01-21T18:26:28.511" v="563"/>
          <ac:cxnSpMkLst>
            <pc:docMk/>
            <pc:sldMk cId="73474121" sldId="2145707530"/>
            <ac:cxnSpMk id="294" creationId="{81B30488-41CF-BBC1-2A85-5C194725E3FD}"/>
          </ac:cxnSpMkLst>
        </pc:cxnChg>
        <pc:cxnChg chg="add mod">
          <ac:chgData name="Seyed Hamed" userId="220999c3-e6ef-4426-a304-d27831ca2f92" providerId="ADAL" clId="{6C890F20-CABB-4408-89DC-BB397F982905}" dt="2025-01-21T18:26:28.511" v="563"/>
          <ac:cxnSpMkLst>
            <pc:docMk/>
            <pc:sldMk cId="73474121" sldId="2145707530"/>
            <ac:cxnSpMk id="295" creationId="{23E769B0-E300-AF22-4530-CC16AC3E9E75}"/>
          </ac:cxnSpMkLst>
        </pc:cxnChg>
        <pc:cxnChg chg="add mod">
          <ac:chgData name="Seyed Hamed" userId="220999c3-e6ef-4426-a304-d27831ca2f92" providerId="ADAL" clId="{6C890F20-CABB-4408-89DC-BB397F982905}" dt="2025-01-21T18:26:28.511" v="563"/>
          <ac:cxnSpMkLst>
            <pc:docMk/>
            <pc:sldMk cId="73474121" sldId="2145707530"/>
            <ac:cxnSpMk id="296" creationId="{99592930-2C33-744D-FE97-75C23CEABE99}"/>
          </ac:cxnSpMkLst>
        </pc:cxnChg>
        <pc:cxnChg chg="add mod">
          <ac:chgData name="Seyed Hamed" userId="220999c3-e6ef-4426-a304-d27831ca2f92" providerId="ADAL" clId="{6C890F20-CABB-4408-89DC-BB397F982905}" dt="2025-01-21T18:26:28.511" v="563"/>
          <ac:cxnSpMkLst>
            <pc:docMk/>
            <pc:sldMk cId="73474121" sldId="2145707530"/>
            <ac:cxnSpMk id="297" creationId="{A1311D26-8ABD-E188-B70B-E22324CC2086}"/>
          </ac:cxnSpMkLst>
        </pc:cxnChg>
        <pc:cxnChg chg="add mod">
          <ac:chgData name="Seyed Hamed" userId="220999c3-e6ef-4426-a304-d27831ca2f92" providerId="ADAL" clId="{6C890F20-CABB-4408-89DC-BB397F982905}" dt="2025-01-21T18:26:28.511" v="563"/>
          <ac:cxnSpMkLst>
            <pc:docMk/>
            <pc:sldMk cId="73474121" sldId="2145707530"/>
            <ac:cxnSpMk id="298" creationId="{A729AF96-0754-1247-814A-DC572AD4042A}"/>
          </ac:cxnSpMkLst>
        </pc:cxnChg>
        <pc:cxnChg chg="add mod">
          <ac:chgData name="Seyed Hamed" userId="220999c3-e6ef-4426-a304-d27831ca2f92" providerId="ADAL" clId="{6C890F20-CABB-4408-89DC-BB397F982905}" dt="2025-01-21T18:26:28.511" v="563"/>
          <ac:cxnSpMkLst>
            <pc:docMk/>
            <pc:sldMk cId="73474121" sldId="2145707530"/>
            <ac:cxnSpMk id="299" creationId="{1D03D742-9880-7E85-E084-7DB2CC80D39A}"/>
          </ac:cxnSpMkLst>
        </pc:cxnChg>
        <pc:cxnChg chg="add mod">
          <ac:chgData name="Seyed Hamed" userId="220999c3-e6ef-4426-a304-d27831ca2f92" providerId="ADAL" clId="{6C890F20-CABB-4408-89DC-BB397F982905}" dt="2025-01-21T18:26:28.511" v="563"/>
          <ac:cxnSpMkLst>
            <pc:docMk/>
            <pc:sldMk cId="73474121" sldId="2145707530"/>
            <ac:cxnSpMk id="300" creationId="{0E13B487-51F9-793F-A718-263B4D473348}"/>
          </ac:cxnSpMkLst>
        </pc:cxnChg>
        <pc:cxnChg chg="add mod">
          <ac:chgData name="Seyed Hamed" userId="220999c3-e6ef-4426-a304-d27831ca2f92" providerId="ADAL" clId="{6C890F20-CABB-4408-89DC-BB397F982905}" dt="2025-01-21T18:26:28.511" v="563"/>
          <ac:cxnSpMkLst>
            <pc:docMk/>
            <pc:sldMk cId="73474121" sldId="2145707530"/>
            <ac:cxnSpMk id="301" creationId="{E73664D1-727C-15B6-395D-3C44EF72F418}"/>
          </ac:cxnSpMkLst>
        </pc:cxnChg>
        <pc:cxnChg chg="add mod">
          <ac:chgData name="Seyed Hamed" userId="220999c3-e6ef-4426-a304-d27831ca2f92" providerId="ADAL" clId="{6C890F20-CABB-4408-89DC-BB397F982905}" dt="2025-01-21T18:26:28.511" v="563"/>
          <ac:cxnSpMkLst>
            <pc:docMk/>
            <pc:sldMk cId="73474121" sldId="2145707530"/>
            <ac:cxnSpMk id="302" creationId="{AE430DBB-153E-3747-EAEE-55FDFA510355}"/>
          </ac:cxnSpMkLst>
        </pc:cxnChg>
        <pc:cxnChg chg="add mod">
          <ac:chgData name="Seyed Hamed" userId="220999c3-e6ef-4426-a304-d27831ca2f92" providerId="ADAL" clId="{6C890F20-CABB-4408-89DC-BB397F982905}" dt="2025-01-21T18:26:28.511" v="563"/>
          <ac:cxnSpMkLst>
            <pc:docMk/>
            <pc:sldMk cId="73474121" sldId="2145707530"/>
            <ac:cxnSpMk id="303" creationId="{3BCC3A71-060D-F8B4-912F-FFE013BFD5CD}"/>
          </ac:cxnSpMkLst>
        </pc:cxnChg>
        <pc:cxnChg chg="add mod">
          <ac:chgData name="Seyed Hamed" userId="220999c3-e6ef-4426-a304-d27831ca2f92" providerId="ADAL" clId="{6C890F20-CABB-4408-89DC-BB397F982905}" dt="2025-01-21T18:26:28.511" v="563"/>
          <ac:cxnSpMkLst>
            <pc:docMk/>
            <pc:sldMk cId="73474121" sldId="2145707530"/>
            <ac:cxnSpMk id="304" creationId="{FD365FAD-D35B-099F-5820-EE74C9E0BE01}"/>
          </ac:cxnSpMkLst>
        </pc:cxnChg>
        <pc:cxnChg chg="add mod">
          <ac:chgData name="Seyed Hamed" userId="220999c3-e6ef-4426-a304-d27831ca2f92" providerId="ADAL" clId="{6C890F20-CABB-4408-89DC-BB397F982905}" dt="2025-01-21T18:26:28.511" v="563"/>
          <ac:cxnSpMkLst>
            <pc:docMk/>
            <pc:sldMk cId="73474121" sldId="2145707530"/>
            <ac:cxnSpMk id="305" creationId="{181C8F05-8FB3-A7E8-A53F-076571C4991F}"/>
          </ac:cxnSpMkLst>
        </pc:cxnChg>
        <pc:cxnChg chg="add mod">
          <ac:chgData name="Seyed Hamed" userId="220999c3-e6ef-4426-a304-d27831ca2f92" providerId="ADAL" clId="{6C890F20-CABB-4408-89DC-BB397F982905}" dt="2025-01-21T18:26:28.511" v="563"/>
          <ac:cxnSpMkLst>
            <pc:docMk/>
            <pc:sldMk cId="73474121" sldId="2145707530"/>
            <ac:cxnSpMk id="306" creationId="{BE976305-71B3-FC18-959E-DF6FEE83529E}"/>
          </ac:cxnSpMkLst>
        </pc:cxnChg>
        <pc:cxnChg chg="add mod">
          <ac:chgData name="Seyed Hamed" userId="220999c3-e6ef-4426-a304-d27831ca2f92" providerId="ADAL" clId="{6C890F20-CABB-4408-89DC-BB397F982905}" dt="2025-01-21T18:26:28.511" v="563"/>
          <ac:cxnSpMkLst>
            <pc:docMk/>
            <pc:sldMk cId="73474121" sldId="2145707530"/>
            <ac:cxnSpMk id="307" creationId="{4B73CBA7-5F7D-E040-480D-08CEF5889BD4}"/>
          </ac:cxnSpMkLst>
        </pc:cxnChg>
        <pc:cxnChg chg="add mod">
          <ac:chgData name="Seyed Hamed" userId="220999c3-e6ef-4426-a304-d27831ca2f92" providerId="ADAL" clId="{6C890F20-CABB-4408-89DC-BB397F982905}" dt="2025-01-21T18:26:28.511" v="563"/>
          <ac:cxnSpMkLst>
            <pc:docMk/>
            <pc:sldMk cId="73474121" sldId="2145707530"/>
            <ac:cxnSpMk id="308" creationId="{161AB60B-C2A8-2DEA-AC76-AAC8A8AFB476}"/>
          </ac:cxnSpMkLst>
        </pc:cxnChg>
        <pc:cxnChg chg="add mod">
          <ac:chgData name="Seyed Hamed" userId="220999c3-e6ef-4426-a304-d27831ca2f92" providerId="ADAL" clId="{6C890F20-CABB-4408-89DC-BB397F982905}" dt="2025-01-21T18:26:28.511" v="563"/>
          <ac:cxnSpMkLst>
            <pc:docMk/>
            <pc:sldMk cId="73474121" sldId="2145707530"/>
            <ac:cxnSpMk id="309" creationId="{E8179670-D102-1D3F-2750-2EA6A5534B07}"/>
          </ac:cxnSpMkLst>
        </pc:cxnChg>
        <pc:cxnChg chg="add mod">
          <ac:chgData name="Seyed Hamed" userId="220999c3-e6ef-4426-a304-d27831ca2f92" providerId="ADAL" clId="{6C890F20-CABB-4408-89DC-BB397F982905}" dt="2025-01-21T18:26:28.511" v="563"/>
          <ac:cxnSpMkLst>
            <pc:docMk/>
            <pc:sldMk cId="73474121" sldId="2145707530"/>
            <ac:cxnSpMk id="310" creationId="{86D2CC7B-FA40-61B7-ED9E-5FDB0107E1FD}"/>
          </ac:cxnSpMkLst>
        </pc:cxnChg>
        <pc:cxnChg chg="add mod">
          <ac:chgData name="Seyed Hamed" userId="220999c3-e6ef-4426-a304-d27831ca2f92" providerId="ADAL" clId="{6C890F20-CABB-4408-89DC-BB397F982905}" dt="2025-01-21T18:26:28.511" v="563"/>
          <ac:cxnSpMkLst>
            <pc:docMk/>
            <pc:sldMk cId="73474121" sldId="2145707530"/>
            <ac:cxnSpMk id="311" creationId="{309759E0-FC90-9546-B0DA-4A85CB3069C9}"/>
          </ac:cxnSpMkLst>
        </pc:cxnChg>
        <pc:cxnChg chg="add mod">
          <ac:chgData name="Seyed Hamed" userId="220999c3-e6ef-4426-a304-d27831ca2f92" providerId="ADAL" clId="{6C890F20-CABB-4408-89DC-BB397F982905}" dt="2025-01-21T18:26:28.511" v="563"/>
          <ac:cxnSpMkLst>
            <pc:docMk/>
            <pc:sldMk cId="73474121" sldId="2145707530"/>
            <ac:cxnSpMk id="312" creationId="{8EF6CAFC-9099-8A01-3A3B-733E4E45F8B3}"/>
          </ac:cxnSpMkLst>
        </pc:cxnChg>
        <pc:cxnChg chg="add mod">
          <ac:chgData name="Seyed Hamed" userId="220999c3-e6ef-4426-a304-d27831ca2f92" providerId="ADAL" clId="{6C890F20-CABB-4408-89DC-BB397F982905}" dt="2025-01-21T18:26:28.511" v="563"/>
          <ac:cxnSpMkLst>
            <pc:docMk/>
            <pc:sldMk cId="73474121" sldId="2145707530"/>
            <ac:cxnSpMk id="313" creationId="{3A49DF35-08FB-D29C-ACDC-8EFB31F9A0C3}"/>
          </ac:cxnSpMkLst>
        </pc:cxnChg>
        <pc:cxnChg chg="add mod">
          <ac:chgData name="Seyed Hamed" userId="220999c3-e6ef-4426-a304-d27831ca2f92" providerId="ADAL" clId="{6C890F20-CABB-4408-89DC-BB397F982905}" dt="2025-01-21T18:26:28.511" v="563"/>
          <ac:cxnSpMkLst>
            <pc:docMk/>
            <pc:sldMk cId="73474121" sldId="2145707530"/>
            <ac:cxnSpMk id="314" creationId="{E4474258-E0F3-7176-114A-C83655437EEA}"/>
          </ac:cxnSpMkLst>
        </pc:cxnChg>
        <pc:cxnChg chg="add mod">
          <ac:chgData name="Seyed Hamed" userId="220999c3-e6ef-4426-a304-d27831ca2f92" providerId="ADAL" clId="{6C890F20-CABB-4408-89DC-BB397F982905}" dt="2025-01-21T18:26:28.511" v="563"/>
          <ac:cxnSpMkLst>
            <pc:docMk/>
            <pc:sldMk cId="73474121" sldId="2145707530"/>
            <ac:cxnSpMk id="315" creationId="{419BBC71-9D8B-D2FD-26F9-D3A4CB7708B8}"/>
          </ac:cxnSpMkLst>
        </pc:cxnChg>
        <pc:cxnChg chg="add mod">
          <ac:chgData name="Seyed Hamed" userId="220999c3-e6ef-4426-a304-d27831ca2f92" providerId="ADAL" clId="{6C890F20-CABB-4408-89DC-BB397F982905}" dt="2025-01-21T18:26:28.511" v="563"/>
          <ac:cxnSpMkLst>
            <pc:docMk/>
            <pc:sldMk cId="73474121" sldId="2145707530"/>
            <ac:cxnSpMk id="316" creationId="{C771BAB5-960B-EF51-B4EF-91E40269B81D}"/>
          </ac:cxnSpMkLst>
        </pc:cxnChg>
        <pc:cxnChg chg="add mod">
          <ac:chgData name="Seyed Hamed" userId="220999c3-e6ef-4426-a304-d27831ca2f92" providerId="ADAL" clId="{6C890F20-CABB-4408-89DC-BB397F982905}" dt="2025-01-21T18:26:28.511" v="563"/>
          <ac:cxnSpMkLst>
            <pc:docMk/>
            <pc:sldMk cId="73474121" sldId="2145707530"/>
            <ac:cxnSpMk id="317" creationId="{AFA77DE7-D14A-5D8B-5BA7-10436353733C}"/>
          </ac:cxnSpMkLst>
        </pc:cxnChg>
        <pc:cxnChg chg="add mod">
          <ac:chgData name="Seyed Hamed" userId="220999c3-e6ef-4426-a304-d27831ca2f92" providerId="ADAL" clId="{6C890F20-CABB-4408-89DC-BB397F982905}" dt="2025-01-21T18:26:28.511" v="563"/>
          <ac:cxnSpMkLst>
            <pc:docMk/>
            <pc:sldMk cId="73474121" sldId="2145707530"/>
            <ac:cxnSpMk id="318" creationId="{C7C66207-58E7-40CE-58CA-1B0F3EA6EB18}"/>
          </ac:cxnSpMkLst>
        </pc:cxnChg>
        <pc:cxnChg chg="add mod">
          <ac:chgData name="Seyed Hamed" userId="220999c3-e6ef-4426-a304-d27831ca2f92" providerId="ADAL" clId="{6C890F20-CABB-4408-89DC-BB397F982905}" dt="2025-01-21T18:26:28.511" v="563"/>
          <ac:cxnSpMkLst>
            <pc:docMk/>
            <pc:sldMk cId="73474121" sldId="2145707530"/>
            <ac:cxnSpMk id="319" creationId="{563D94C4-DB46-9918-4988-27F487C3C380}"/>
          </ac:cxnSpMkLst>
        </pc:cxnChg>
        <pc:cxnChg chg="add mod">
          <ac:chgData name="Seyed Hamed" userId="220999c3-e6ef-4426-a304-d27831ca2f92" providerId="ADAL" clId="{6C890F20-CABB-4408-89DC-BB397F982905}" dt="2025-01-21T18:26:28.511" v="563"/>
          <ac:cxnSpMkLst>
            <pc:docMk/>
            <pc:sldMk cId="73474121" sldId="2145707530"/>
            <ac:cxnSpMk id="320" creationId="{FDBE1D76-92B1-2B9B-A71E-A7ABB9F25252}"/>
          </ac:cxnSpMkLst>
        </pc:cxnChg>
        <pc:cxnChg chg="add mod">
          <ac:chgData name="Seyed Hamed" userId="220999c3-e6ef-4426-a304-d27831ca2f92" providerId="ADAL" clId="{6C890F20-CABB-4408-89DC-BB397F982905}" dt="2025-01-21T18:26:28.511" v="563"/>
          <ac:cxnSpMkLst>
            <pc:docMk/>
            <pc:sldMk cId="73474121" sldId="2145707530"/>
            <ac:cxnSpMk id="321" creationId="{25CE5A62-E8D2-341E-E6D7-C83FB19C299B}"/>
          </ac:cxnSpMkLst>
        </pc:cxnChg>
        <pc:cxnChg chg="add mod">
          <ac:chgData name="Seyed Hamed" userId="220999c3-e6ef-4426-a304-d27831ca2f92" providerId="ADAL" clId="{6C890F20-CABB-4408-89DC-BB397F982905}" dt="2025-01-21T18:26:28.511" v="563"/>
          <ac:cxnSpMkLst>
            <pc:docMk/>
            <pc:sldMk cId="73474121" sldId="2145707530"/>
            <ac:cxnSpMk id="322" creationId="{71EF7E3E-2220-C740-CC9E-4E1CFFDB4312}"/>
          </ac:cxnSpMkLst>
        </pc:cxnChg>
        <pc:cxnChg chg="add mod">
          <ac:chgData name="Seyed Hamed" userId="220999c3-e6ef-4426-a304-d27831ca2f92" providerId="ADAL" clId="{6C890F20-CABB-4408-89DC-BB397F982905}" dt="2025-01-21T18:26:28.511" v="563"/>
          <ac:cxnSpMkLst>
            <pc:docMk/>
            <pc:sldMk cId="73474121" sldId="2145707530"/>
            <ac:cxnSpMk id="323" creationId="{CBE72A04-E247-6E79-AA85-BE443C774650}"/>
          </ac:cxnSpMkLst>
        </pc:cxnChg>
        <pc:cxnChg chg="add mod">
          <ac:chgData name="Seyed Hamed" userId="220999c3-e6ef-4426-a304-d27831ca2f92" providerId="ADAL" clId="{6C890F20-CABB-4408-89DC-BB397F982905}" dt="2025-01-21T18:26:28.511" v="563"/>
          <ac:cxnSpMkLst>
            <pc:docMk/>
            <pc:sldMk cId="73474121" sldId="2145707530"/>
            <ac:cxnSpMk id="324" creationId="{ABEE3297-B096-1F3E-C52D-80BF6A919037}"/>
          </ac:cxnSpMkLst>
        </pc:cxnChg>
        <pc:cxnChg chg="add mod">
          <ac:chgData name="Seyed Hamed" userId="220999c3-e6ef-4426-a304-d27831ca2f92" providerId="ADAL" clId="{6C890F20-CABB-4408-89DC-BB397F982905}" dt="2025-01-21T18:26:28.511" v="563"/>
          <ac:cxnSpMkLst>
            <pc:docMk/>
            <pc:sldMk cId="73474121" sldId="2145707530"/>
            <ac:cxnSpMk id="325" creationId="{33EF425A-9B96-11BE-B2BA-4A07B17EDFD3}"/>
          </ac:cxnSpMkLst>
        </pc:cxnChg>
        <pc:cxnChg chg="add mod">
          <ac:chgData name="Seyed Hamed" userId="220999c3-e6ef-4426-a304-d27831ca2f92" providerId="ADAL" clId="{6C890F20-CABB-4408-89DC-BB397F982905}" dt="2025-01-21T18:26:28.511" v="563"/>
          <ac:cxnSpMkLst>
            <pc:docMk/>
            <pc:sldMk cId="73474121" sldId="2145707530"/>
            <ac:cxnSpMk id="326" creationId="{40EA1969-1F6C-AFA5-275C-3F812D2E7C1E}"/>
          </ac:cxnSpMkLst>
        </pc:cxnChg>
        <pc:cxnChg chg="add mod">
          <ac:chgData name="Seyed Hamed" userId="220999c3-e6ef-4426-a304-d27831ca2f92" providerId="ADAL" clId="{6C890F20-CABB-4408-89DC-BB397F982905}" dt="2025-01-21T18:26:53.073" v="576" actId="1076"/>
          <ac:cxnSpMkLst>
            <pc:docMk/>
            <pc:sldMk cId="73474121" sldId="2145707530"/>
            <ac:cxnSpMk id="358" creationId="{2A40788F-8FDB-E6BB-4565-B210EA475C1C}"/>
          </ac:cxnSpMkLst>
        </pc:cxnChg>
        <pc:cxnChg chg="add mod">
          <ac:chgData name="Seyed Hamed" userId="220999c3-e6ef-4426-a304-d27831ca2f92" providerId="ADAL" clId="{6C890F20-CABB-4408-89DC-BB397F982905}" dt="2025-01-21T18:26:53.073" v="576" actId="1076"/>
          <ac:cxnSpMkLst>
            <pc:docMk/>
            <pc:sldMk cId="73474121" sldId="2145707530"/>
            <ac:cxnSpMk id="359" creationId="{3E4EDAFC-32A4-A87A-89B5-E52D1DD9E8BD}"/>
          </ac:cxnSpMkLst>
        </pc:cxnChg>
        <pc:cxnChg chg="add mod">
          <ac:chgData name="Seyed Hamed" userId="220999c3-e6ef-4426-a304-d27831ca2f92" providerId="ADAL" clId="{6C890F20-CABB-4408-89DC-BB397F982905}" dt="2025-01-21T18:26:53.073" v="576" actId="1076"/>
          <ac:cxnSpMkLst>
            <pc:docMk/>
            <pc:sldMk cId="73474121" sldId="2145707530"/>
            <ac:cxnSpMk id="360" creationId="{3F6A5F34-FAC0-DDC0-A480-0C4ABD79A15C}"/>
          </ac:cxnSpMkLst>
        </pc:cxnChg>
        <pc:cxnChg chg="add mod">
          <ac:chgData name="Seyed Hamed" userId="220999c3-e6ef-4426-a304-d27831ca2f92" providerId="ADAL" clId="{6C890F20-CABB-4408-89DC-BB397F982905}" dt="2025-01-21T18:26:53.073" v="576" actId="1076"/>
          <ac:cxnSpMkLst>
            <pc:docMk/>
            <pc:sldMk cId="73474121" sldId="2145707530"/>
            <ac:cxnSpMk id="361" creationId="{D773BF7D-9D3E-B88A-BBB5-6C219E31828E}"/>
          </ac:cxnSpMkLst>
        </pc:cxnChg>
        <pc:cxnChg chg="add mod">
          <ac:chgData name="Seyed Hamed" userId="220999c3-e6ef-4426-a304-d27831ca2f92" providerId="ADAL" clId="{6C890F20-CABB-4408-89DC-BB397F982905}" dt="2025-01-21T18:26:53.073" v="576" actId="1076"/>
          <ac:cxnSpMkLst>
            <pc:docMk/>
            <pc:sldMk cId="73474121" sldId="2145707530"/>
            <ac:cxnSpMk id="362" creationId="{3CA83790-D5AE-2511-9566-7D0B5D606C88}"/>
          </ac:cxnSpMkLst>
        </pc:cxnChg>
        <pc:cxnChg chg="add mod">
          <ac:chgData name="Seyed Hamed" userId="220999c3-e6ef-4426-a304-d27831ca2f92" providerId="ADAL" clId="{6C890F20-CABB-4408-89DC-BB397F982905}" dt="2025-01-21T18:26:53.073" v="576" actId="1076"/>
          <ac:cxnSpMkLst>
            <pc:docMk/>
            <pc:sldMk cId="73474121" sldId="2145707530"/>
            <ac:cxnSpMk id="363" creationId="{E5C0E58E-CD5D-0F34-0884-149202AA0D6E}"/>
          </ac:cxnSpMkLst>
        </pc:cxnChg>
        <pc:cxnChg chg="add mod">
          <ac:chgData name="Seyed Hamed" userId="220999c3-e6ef-4426-a304-d27831ca2f92" providerId="ADAL" clId="{6C890F20-CABB-4408-89DC-BB397F982905}" dt="2025-01-21T18:26:53.073" v="576" actId="1076"/>
          <ac:cxnSpMkLst>
            <pc:docMk/>
            <pc:sldMk cId="73474121" sldId="2145707530"/>
            <ac:cxnSpMk id="364" creationId="{CDE58893-7F21-F086-9056-5C3ABE5C19B0}"/>
          </ac:cxnSpMkLst>
        </pc:cxnChg>
        <pc:cxnChg chg="add mod">
          <ac:chgData name="Seyed Hamed" userId="220999c3-e6ef-4426-a304-d27831ca2f92" providerId="ADAL" clId="{6C890F20-CABB-4408-89DC-BB397F982905}" dt="2025-01-21T18:26:53.073" v="576" actId="1076"/>
          <ac:cxnSpMkLst>
            <pc:docMk/>
            <pc:sldMk cId="73474121" sldId="2145707530"/>
            <ac:cxnSpMk id="365" creationId="{7BC1B5A1-85B5-83D4-8D9E-58D3046E1464}"/>
          </ac:cxnSpMkLst>
        </pc:cxnChg>
        <pc:cxnChg chg="add mod">
          <ac:chgData name="Seyed Hamed" userId="220999c3-e6ef-4426-a304-d27831ca2f92" providerId="ADAL" clId="{6C890F20-CABB-4408-89DC-BB397F982905}" dt="2025-01-21T18:26:53.073" v="576" actId="1076"/>
          <ac:cxnSpMkLst>
            <pc:docMk/>
            <pc:sldMk cId="73474121" sldId="2145707530"/>
            <ac:cxnSpMk id="366" creationId="{3122BC15-BFD7-B368-5A7B-FAC562CD3EBA}"/>
          </ac:cxnSpMkLst>
        </pc:cxnChg>
        <pc:cxnChg chg="add mod">
          <ac:chgData name="Seyed Hamed" userId="220999c3-e6ef-4426-a304-d27831ca2f92" providerId="ADAL" clId="{6C890F20-CABB-4408-89DC-BB397F982905}" dt="2025-01-21T18:26:53.073" v="576" actId="1076"/>
          <ac:cxnSpMkLst>
            <pc:docMk/>
            <pc:sldMk cId="73474121" sldId="2145707530"/>
            <ac:cxnSpMk id="367" creationId="{21CC9571-7BF4-8130-7863-65BCEA7E496B}"/>
          </ac:cxnSpMkLst>
        </pc:cxnChg>
        <pc:cxnChg chg="add mod">
          <ac:chgData name="Seyed Hamed" userId="220999c3-e6ef-4426-a304-d27831ca2f92" providerId="ADAL" clId="{6C890F20-CABB-4408-89DC-BB397F982905}" dt="2025-01-21T18:26:53.073" v="576" actId="1076"/>
          <ac:cxnSpMkLst>
            <pc:docMk/>
            <pc:sldMk cId="73474121" sldId="2145707530"/>
            <ac:cxnSpMk id="368" creationId="{67EE6884-7CCF-1506-02F3-D150C70F659B}"/>
          </ac:cxnSpMkLst>
        </pc:cxnChg>
        <pc:cxnChg chg="add mod">
          <ac:chgData name="Seyed Hamed" userId="220999c3-e6ef-4426-a304-d27831ca2f92" providerId="ADAL" clId="{6C890F20-CABB-4408-89DC-BB397F982905}" dt="2025-01-21T18:26:53.073" v="576" actId="1076"/>
          <ac:cxnSpMkLst>
            <pc:docMk/>
            <pc:sldMk cId="73474121" sldId="2145707530"/>
            <ac:cxnSpMk id="369" creationId="{6FB559A9-F71B-F631-4001-E9444A35BC88}"/>
          </ac:cxnSpMkLst>
        </pc:cxnChg>
        <pc:cxnChg chg="add mod">
          <ac:chgData name="Seyed Hamed" userId="220999c3-e6ef-4426-a304-d27831ca2f92" providerId="ADAL" clId="{6C890F20-CABB-4408-89DC-BB397F982905}" dt="2025-01-21T18:26:53.073" v="576" actId="1076"/>
          <ac:cxnSpMkLst>
            <pc:docMk/>
            <pc:sldMk cId="73474121" sldId="2145707530"/>
            <ac:cxnSpMk id="370" creationId="{58FF3E83-4218-9A2C-D059-CAFB6EB593E9}"/>
          </ac:cxnSpMkLst>
        </pc:cxnChg>
        <pc:cxnChg chg="add mod">
          <ac:chgData name="Seyed Hamed" userId="220999c3-e6ef-4426-a304-d27831ca2f92" providerId="ADAL" clId="{6C890F20-CABB-4408-89DC-BB397F982905}" dt="2025-01-21T18:26:53.073" v="576" actId="1076"/>
          <ac:cxnSpMkLst>
            <pc:docMk/>
            <pc:sldMk cId="73474121" sldId="2145707530"/>
            <ac:cxnSpMk id="371" creationId="{04F7D2FE-44CD-B3D2-45C0-97A824718EE5}"/>
          </ac:cxnSpMkLst>
        </pc:cxnChg>
        <pc:cxnChg chg="add mod">
          <ac:chgData name="Seyed Hamed" userId="220999c3-e6ef-4426-a304-d27831ca2f92" providerId="ADAL" clId="{6C890F20-CABB-4408-89DC-BB397F982905}" dt="2025-01-21T18:26:53.073" v="576" actId="1076"/>
          <ac:cxnSpMkLst>
            <pc:docMk/>
            <pc:sldMk cId="73474121" sldId="2145707530"/>
            <ac:cxnSpMk id="372" creationId="{DEC45570-4409-8C55-FC5F-A1B7EDB16029}"/>
          </ac:cxnSpMkLst>
        </pc:cxnChg>
        <pc:cxnChg chg="add mod">
          <ac:chgData name="Seyed Hamed" userId="220999c3-e6ef-4426-a304-d27831ca2f92" providerId="ADAL" clId="{6C890F20-CABB-4408-89DC-BB397F982905}" dt="2025-01-21T18:26:53.073" v="576" actId="1076"/>
          <ac:cxnSpMkLst>
            <pc:docMk/>
            <pc:sldMk cId="73474121" sldId="2145707530"/>
            <ac:cxnSpMk id="373" creationId="{C6B77279-2296-A0D6-EE7D-6EFF0D0E3EAC}"/>
          </ac:cxnSpMkLst>
        </pc:cxnChg>
        <pc:cxnChg chg="add mod">
          <ac:chgData name="Seyed Hamed" userId="220999c3-e6ef-4426-a304-d27831ca2f92" providerId="ADAL" clId="{6C890F20-CABB-4408-89DC-BB397F982905}" dt="2025-01-21T18:26:53.073" v="576" actId="1076"/>
          <ac:cxnSpMkLst>
            <pc:docMk/>
            <pc:sldMk cId="73474121" sldId="2145707530"/>
            <ac:cxnSpMk id="374" creationId="{F35A8EDA-7796-4BF6-3271-5BBDC444CF7F}"/>
          </ac:cxnSpMkLst>
        </pc:cxnChg>
        <pc:cxnChg chg="add mod">
          <ac:chgData name="Seyed Hamed" userId="220999c3-e6ef-4426-a304-d27831ca2f92" providerId="ADAL" clId="{6C890F20-CABB-4408-89DC-BB397F982905}" dt="2025-01-21T18:26:53.073" v="576" actId="1076"/>
          <ac:cxnSpMkLst>
            <pc:docMk/>
            <pc:sldMk cId="73474121" sldId="2145707530"/>
            <ac:cxnSpMk id="375" creationId="{AF5F861A-5E48-67BB-80C8-0920BB8B433E}"/>
          </ac:cxnSpMkLst>
        </pc:cxnChg>
        <pc:cxnChg chg="add mod">
          <ac:chgData name="Seyed Hamed" userId="220999c3-e6ef-4426-a304-d27831ca2f92" providerId="ADAL" clId="{6C890F20-CABB-4408-89DC-BB397F982905}" dt="2025-01-21T18:26:53.073" v="576" actId="1076"/>
          <ac:cxnSpMkLst>
            <pc:docMk/>
            <pc:sldMk cId="73474121" sldId="2145707530"/>
            <ac:cxnSpMk id="376" creationId="{4DC70E62-D153-014C-7955-5BA672E5D543}"/>
          </ac:cxnSpMkLst>
        </pc:cxnChg>
        <pc:cxnChg chg="add mod">
          <ac:chgData name="Seyed Hamed" userId="220999c3-e6ef-4426-a304-d27831ca2f92" providerId="ADAL" clId="{6C890F20-CABB-4408-89DC-BB397F982905}" dt="2025-01-21T18:26:53.073" v="576" actId="1076"/>
          <ac:cxnSpMkLst>
            <pc:docMk/>
            <pc:sldMk cId="73474121" sldId="2145707530"/>
            <ac:cxnSpMk id="377" creationId="{D3E64303-8F17-7B50-97CB-98261E1F86A1}"/>
          </ac:cxnSpMkLst>
        </pc:cxnChg>
        <pc:cxnChg chg="add mod">
          <ac:chgData name="Seyed Hamed" userId="220999c3-e6ef-4426-a304-d27831ca2f92" providerId="ADAL" clId="{6C890F20-CABB-4408-89DC-BB397F982905}" dt="2025-01-21T18:26:53.073" v="576" actId="1076"/>
          <ac:cxnSpMkLst>
            <pc:docMk/>
            <pc:sldMk cId="73474121" sldId="2145707530"/>
            <ac:cxnSpMk id="378" creationId="{45E4FD66-873F-BA14-1A5B-C23485910AF4}"/>
          </ac:cxnSpMkLst>
        </pc:cxnChg>
        <pc:cxnChg chg="add mod">
          <ac:chgData name="Seyed Hamed" userId="220999c3-e6ef-4426-a304-d27831ca2f92" providerId="ADAL" clId="{6C890F20-CABB-4408-89DC-BB397F982905}" dt="2025-01-21T18:26:53.073" v="576" actId="1076"/>
          <ac:cxnSpMkLst>
            <pc:docMk/>
            <pc:sldMk cId="73474121" sldId="2145707530"/>
            <ac:cxnSpMk id="379" creationId="{D20DDCAC-4874-AC6C-9699-DCE2BC4A96A5}"/>
          </ac:cxnSpMkLst>
        </pc:cxnChg>
        <pc:cxnChg chg="add mod">
          <ac:chgData name="Seyed Hamed" userId="220999c3-e6ef-4426-a304-d27831ca2f92" providerId="ADAL" clId="{6C890F20-CABB-4408-89DC-BB397F982905}" dt="2025-01-21T18:26:53.073" v="576" actId="1076"/>
          <ac:cxnSpMkLst>
            <pc:docMk/>
            <pc:sldMk cId="73474121" sldId="2145707530"/>
            <ac:cxnSpMk id="380" creationId="{5A273AC7-3D11-A6C8-E31C-99B4382EB7DE}"/>
          </ac:cxnSpMkLst>
        </pc:cxnChg>
        <pc:cxnChg chg="add mod">
          <ac:chgData name="Seyed Hamed" userId="220999c3-e6ef-4426-a304-d27831ca2f92" providerId="ADAL" clId="{6C890F20-CABB-4408-89DC-BB397F982905}" dt="2025-01-21T18:26:53.073" v="576" actId="1076"/>
          <ac:cxnSpMkLst>
            <pc:docMk/>
            <pc:sldMk cId="73474121" sldId="2145707530"/>
            <ac:cxnSpMk id="381" creationId="{83E571BD-D2AB-D914-7324-9CFC5C36E8D5}"/>
          </ac:cxnSpMkLst>
        </pc:cxnChg>
        <pc:cxnChg chg="add mod">
          <ac:chgData name="Seyed Hamed" userId="220999c3-e6ef-4426-a304-d27831ca2f92" providerId="ADAL" clId="{6C890F20-CABB-4408-89DC-BB397F982905}" dt="2025-01-21T18:26:53.073" v="576" actId="1076"/>
          <ac:cxnSpMkLst>
            <pc:docMk/>
            <pc:sldMk cId="73474121" sldId="2145707530"/>
            <ac:cxnSpMk id="382" creationId="{52D3653B-D7FB-3EA6-DFFA-D0F3C48979F7}"/>
          </ac:cxnSpMkLst>
        </pc:cxnChg>
        <pc:cxnChg chg="add mod">
          <ac:chgData name="Seyed Hamed" userId="220999c3-e6ef-4426-a304-d27831ca2f92" providerId="ADAL" clId="{6C890F20-CABB-4408-89DC-BB397F982905}" dt="2025-01-21T18:26:53.073" v="576" actId="1076"/>
          <ac:cxnSpMkLst>
            <pc:docMk/>
            <pc:sldMk cId="73474121" sldId="2145707530"/>
            <ac:cxnSpMk id="383" creationId="{10B35A4F-B2FF-1937-9BA6-9BBCAE914DBF}"/>
          </ac:cxnSpMkLst>
        </pc:cxnChg>
        <pc:cxnChg chg="add mod">
          <ac:chgData name="Seyed Hamed" userId="220999c3-e6ef-4426-a304-d27831ca2f92" providerId="ADAL" clId="{6C890F20-CABB-4408-89DC-BB397F982905}" dt="2025-01-21T18:26:53.073" v="576" actId="1076"/>
          <ac:cxnSpMkLst>
            <pc:docMk/>
            <pc:sldMk cId="73474121" sldId="2145707530"/>
            <ac:cxnSpMk id="384" creationId="{3DABF5D3-EAAE-A662-FFD9-2929C85A5E23}"/>
          </ac:cxnSpMkLst>
        </pc:cxnChg>
        <pc:cxnChg chg="add mod">
          <ac:chgData name="Seyed Hamed" userId="220999c3-e6ef-4426-a304-d27831ca2f92" providerId="ADAL" clId="{6C890F20-CABB-4408-89DC-BB397F982905}" dt="2025-01-21T18:26:53.073" v="576" actId="1076"/>
          <ac:cxnSpMkLst>
            <pc:docMk/>
            <pc:sldMk cId="73474121" sldId="2145707530"/>
            <ac:cxnSpMk id="385" creationId="{03CC5BF8-3361-0A37-FF31-60109B933E0B}"/>
          </ac:cxnSpMkLst>
        </pc:cxnChg>
        <pc:cxnChg chg="add mod">
          <ac:chgData name="Seyed Hamed" userId="220999c3-e6ef-4426-a304-d27831ca2f92" providerId="ADAL" clId="{6C890F20-CABB-4408-89DC-BB397F982905}" dt="2025-01-21T18:26:53.073" v="576" actId="1076"/>
          <ac:cxnSpMkLst>
            <pc:docMk/>
            <pc:sldMk cId="73474121" sldId="2145707530"/>
            <ac:cxnSpMk id="386" creationId="{26BDA423-6CA9-31B6-8114-ED240CA400DD}"/>
          </ac:cxnSpMkLst>
        </pc:cxnChg>
        <pc:cxnChg chg="add mod">
          <ac:chgData name="Seyed Hamed" userId="220999c3-e6ef-4426-a304-d27831ca2f92" providerId="ADAL" clId="{6C890F20-CABB-4408-89DC-BB397F982905}" dt="2025-01-21T18:26:53.073" v="576" actId="1076"/>
          <ac:cxnSpMkLst>
            <pc:docMk/>
            <pc:sldMk cId="73474121" sldId="2145707530"/>
            <ac:cxnSpMk id="387" creationId="{E1B55A1D-9F55-E059-201F-FDC400BDDED5}"/>
          </ac:cxnSpMkLst>
        </pc:cxnChg>
        <pc:cxnChg chg="add mod">
          <ac:chgData name="Seyed Hamed" userId="220999c3-e6ef-4426-a304-d27831ca2f92" providerId="ADAL" clId="{6C890F20-CABB-4408-89DC-BB397F982905}" dt="2025-01-21T18:26:53.073" v="576" actId="1076"/>
          <ac:cxnSpMkLst>
            <pc:docMk/>
            <pc:sldMk cId="73474121" sldId="2145707530"/>
            <ac:cxnSpMk id="388" creationId="{B3742F35-3AF4-04CF-B76D-A1BABFFAEE44}"/>
          </ac:cxnSpMkLst>
        </pc:cxnChg>
        <pc:cxnChg chg="add mod">
          <ac:chgData name="Seyed Hamed" userId="220999c3-e6ef-4426-a304-d27831ca2f92" providerId="ADAL" clId="{6C890F20-CABB-4408-89DC-BB397F982905}" dt="2025-01-21T18:26:53.073" v="576" actId="1076"/>
          <ac:cxnSpMkLst>
            <pc:docMk/>
            <pc:sldMk cId="73474121" sldId="2145707530"/>
            <ac:cxnSpMk id="389" creationId="{E9D55F43-18FC-DA9C-54E5-E9A176C61707}"/>
          </ac:cxnSpMkLst>
        </pc:cxnChg>
        <pc:cxnChg chg="add mod">
          <ac:chgData name="Seyed Hamed" userId="220999c3-e6ef-4426-a304-d27831ca2f92" providerId="ADAL" clId="{6C890F20-CABB-4408-89DC-BB397F982905}" dt="2025-01-21T18:26:53.073" v="576" actId="1076"/>
          <ac:cxnSpMkLst>
            <pc:docMk/>
            <pc:sldMk cId="73474121" sldId="2145707530"/>
            <ac:cxnSpMk id="390" creationId="{83968A86-0058-D798-BCC0-0E8CCFC7673B}"/>
          </ac:cxnSpMkLst>
        </pc:cxnChg>
        <pc:cxnChg chg="add mod">
          <ac:chgData name="Seyed Hamed" userId="220999c3-e6ef-4426-a304-d27831ca2f92" providerId="ADAL" clId="{6C890F20-CABB-4408-89DC-BB397F982905}" dt="2025-01-21T18:26:53.073" v="576" actId="1076"/>
          <ac:cxnSpMkLst>
            <pc:docMk/>
            <pc:sldMk cId="73474121" sldId="2145707530"/>
            <ac:cxnSpMk id="391" creationId="{0D4AEFCA-BB95-43F9-F7F1-83CA9B64EF72}"/>
          </ac:cxnSpMkLst>
        </pc:cxnChg>
        <pc:cxnChg chg="add mod">
          <ac:chgData name="Seyed Hamed" userId="220999c3-e6ef-4426-a304-d27831ca2f92" providerId="ADAL" clId="{6C890F20-CABB-4408-89DC-BB397F982905}" dt="2025-01-21T18:26:53.073" v="576" actId="1076"/>
          <ac:cxnSpMkLst>
            <pc:docMk/>
            <pc:sldMk cId="73474121" sldId="2145707530"/>
            <ac:cxnSpMk id="392" creationId="{4EE5E91F-EA81-4822-BB6E-E8F8230E200C}"/>
          </ac:cxnSpMkLst>
        </pc:cxnChg>
        <pc:cxnChg chg="add mod">
          <ac:chgData name="Seyed Hamed" userId="220999c3-e6ef-4426-a304-d27831ca2f92" providerId="ADAL" clId="{6C890F20-CABB-4408-89DC-BB397F982905}" dt="2025-01-21T18:26:53.073" v="576" actId="1076"/>
          <ac:cxnSpMkLst>
            <pc:docMk/>
            <pc:sldMk cId="73474121" sldId="2145707530"/>
            <ac:cxnSpMk id="393" creationId="{C9079E8D-0ECA-A0BF-57CB-07A39A44D9EB}"/>
          </ac:cxnSpMkLst>
        </pc:cxnChg>
        <pc:cxnChg chg="add mod">
          <ac:chgData name="Seyed Hamed" userId="220999c3-e6ef-4426-a304-d27831ca2f92" providerId="ADAL" clId="{6C890F20-CABB-4408-89DC-BB397F982905}" dt="2025-01-21T18:26:53.073" v="576" actId="1076"/>
          <ac:cxnSpMkLst>
            <pc:docMk/>
            <pc:sldMk cId="73474121" sldId="2145707530"/>
            <ac:cxnSpMk id="394" creationId="{491CB4DE-B5A7-35DA-8A49-E393900216CB}"/>
          </ac:cxnSpMkLst>
        </pc:cxnChg>
        <pc:cxnChg chg="add mod">
          <ac:chgData name="Seyed Hamed" userId="220999c3-e6ef-4426-a304-d27831ca2f92" providerId="ADAL" clId="{6C890F20-CABB-4408-89DC-BB397F982905}" dt="2025-01-21T18:26:53.073" v="576" actId="1076"/>
          <ac:cxnSpMkLst>
            <pc:docMk/>
            <pc:sldMk cId="73474121" sldId="2145707530"/>
            <ac:cxnSpMk id="395" creationId="{D5CAB907-0CB3-4B33-54A7-DF0D2D8AEB49}"/>
          </ac:cxnSpMkLst>
        </pc:cxnChg>
        <pc:cxnChg chg="add mod">
          <ac:chgData name="Seyed Hamed" userId="220999c3-e6ef-4426-a304-d27831ca2f92" providerId="ADAL" clId="{6C890F20-CABB-4408-89DC-BB397F982905}" dt="2025-01-21T18:26:53.073" v="576" actId="1076"/>
          <ac:cxnSpMkLst>
            <pc:docMk/>
            <pc:sldMk cId="73474121" sldId="2145707530"/>
            <ac:cxnSpMk id="396" creationId="{B3A18442-9201-118E-80EC-D7DD3ABEF4FF}"/>
          </ac:cxnSpMkLst>
        </pc:cxnChg>
        <pc:cxnChg chg="add mod">
          <ac:chgData name="Seyed Hamed" userId="220999c3-e6ef-4426-a304-d27831ca2f92" providerId="ADAL" clId="{6C890F20-CABB-4408-89DC-BB397F982905}" dt="2025-01-21T18:26:53.073" v="576" actId="1076"/>
          <ac:cxnSpMkLst>
            <pc:docMk/>
            <pc:sldMk cId="73474121" sldId="2145707530"/>
            <ac:cxnSpMk id="397" creationId="{1A7736DE-944E-91E1-78B6-8CCDC05E2AF8}"/>
          </ac:cxnSpMkLst>
        </pc:cxnChg>
        <pc:cxnChg chg="add mod">
          <ac:chgData name="Seyed Hamed" userId="220999c3-e6ef-4426-a304-d27831ca2f92" providerId="ADAL" clId="{6C890F20-CABB-4408-89DC-BB397F982905}" dt="2025-01-21T18:26:53.073" v="576" actId="1076"/>
          <ac:cxnSpMkLst>
            <pc:docMk/>
            <pc:sldMk cId="73474121" sldId="2145707530"/>
            <ac:cxnSpMk id="398" creationId="{3A6CD773-4144-D2FB-F5BB-FF19FB5C93A7}"/>
          </ac:cxnSpMkLst>
        </pc:cxnChg>
        <pc:cxnChg chg="add mod">
          <ac:chgData name="Seyed Hamed" userId="220999c3-e6ef-4426-a304-d27831ca2f92" providerId="ADAL" clId="{6C890F20-CABB-4408-89DC-BB397F982905}" dt="2025-01-21T18:26:53.073" v="576" actId="1076"/>
          <ac:cxnSpMkLst>
            <pc:docMk/>
            <pc:sldMk cId="73474121" sldId="2145707530"/>
            <ac:cxnSpMk id="399" creationId="{1B64FB87-AB8B-F6FD-5BF7-167CF2766507}"/>
          </ac:cxnSpMkLst>
        </pc:cxnChg>
        <pc:cxnChg chg="add mod">
          <ac:chgData name="Seyed Hamed" userId="220999c3-e6ef-4426-a304-d27831ca2f92" providerId="ADAL" clId="{6C890F20-CABB-4408-89DC-BB397F982905}" dt="2025-01-21T18:26:53.073" v="576" actId="1076"/>
          <ac:cxnSpMkLst>
            <pc:docMk/>
            <pc:sldMk cId="73474121" sldId="2145707530"/>
            <ac:cxnSpMk id="400" creationId="{E56D99D6-C907-585E-ECC3-B8A8F1EA181D}"/>
          </ac:cxnSpMkLst>
        </pc:cxnChg>
        <pc:cxnChg chg="add mod">
          <ac:chgData name="Seyed Hamed" userId="220999c3-e6ef-4426-a304-d27831ca2f92" providerId="ADAL" clId="{6C890F20-CABB-4408-89DC-BB397F982905}" dt="2025-01-21T18:26:53.073" v="576" actId="1076"/>
          <ac:cxnSpMkLst>
            <pc:docMk/>
            <pc:sldMk cId="73474121" sldId="2145707530"/>
            <ac:cxnSpMk id="401" creationId="{D1CE5FFE-ED9B-5613-D8BF-07D290B07D37}"/>
          </ac:cxnSpMkLst>
        </pc:cxnChg>
        <pc:cxnChg chg="add mod">
          <ac:chgData name="Seyed Hamed" userId="220999c3-e6ef-4426-a304-d27831ca2f92" providerId="ADAL" clId="{6C890F20-CABB-4408-89DC-BB397F982905}" dt="2025-01-21T18:26:53.073" v="576" actId="1076"/>
          <ac:cxnSpMkLst>
            <pc:docMk/>
            <pc:sldMk cId="73474121" sldId="2145707530"/>
            <ac:cxnSpMk id="402" creationId="{DF4EC733-77C4-C292-FF11-280357040595}"/>
          </ac:cxnSpMkLst>
        </pc:cxnChg>
        <pc:cxnChg chg="add mod">
          <ac:chgData name="Seyed Hamed" userId="220999c3-e6ef-4426-a304-d27831ca2f92" providerId="ADAL" clId="{6C890F20-CABB-4408-89DC-BB397F982905}" dt="2025-01-21T18:26:53.073" v="576" actId="1076"/>
          <ac:cxnSpMkLst>
            <pc:docMk/>
            <pc:sldMk cId="73474121" sldId="2145707530"/>
            <ac:cxnSpMk id="403" creationId="{BAB9ABCE-6FEE-10B0-4EAA-43FCB97FB59A}"/>
          </ac:cxnSpMkLst>
        </pc:cxnChg>
        <pc:cxnChg chg="add mod">
          <ac:chgData name="Seyed Hamed" userId="220999c3-e6ef-4426-a304-d27831ca2f92" providerId="ADAL" clId="{6C890F20-CABB-4408-89DC-BB397F982905}" dt="2025-01-21T18:26:53.073" v="576" actId="1076"/>
          <ac:cxnSpMkLst>
            <pc:docMk/>
            <pc:sldMk cId="73474121" sldId="2145707530"/>
            <ac:cxnSpMk id="404" creationId="{3E20BA4D-7D10-BC00-41DB-EA1911F355DB}"/>
          </ac:cxnSpMkLst>
        </pc:cxnChg>
        <pc:cxnChg chg="add mod">
          <ac:chgData name="Seyed Hamed" userId="220999c3-e6ef-4426-a304-d27831ca2f92" providerId="ADAL" clId="{6C890F20-CABB-4408-89DC-BB397F982905}" dt="2025-01-21T18:26:53.073" v="576" actId="1076"/>
          <ac:cxnSpMkLst>
            <pc:docMk/>
            <pc:sldMk cId="73474121" sldId="2145707530"/>
            <ac:cxnSpMk id="405" creationId="{CCD704FB-6525-A7E4-7588-7248549ACC92}"/>
          </ac:cxnSpMkLst>
        </pc:cxnChg>
        <pc:cxnChg chg="add mod">
          <ac:chgData name="Seyed Hamed" userId="220999c3-e6ef-4426-a304-d27831ca2f92" providerId="ADAL" clId="{6C890F20-CABB-4408-89DC-BB397F982905}" dt="2025-01-21T18:26:53.073" v="576" actId="1076"/>
          <ac:cxnSpMkLst>
            <pc:docMk/>
            <pc:sldMk cId="73474121" sldId="2145707530"/>
            <ac:cxnSpMk id="406" creationId="{DAF4FACA-723B-2532-2387-4401722105EE}"/>
          </ac:cxnSpMkLst>
        </pc:cxnChg>
        <pc:cxnChg chg="add mod">
          <ac:chgData name="Seyed Hamed" userId="220999c3-e6ef-4426-a304-d27831ca2f92" providerId="ADAL" clId="{6C890F20-CABB-4408-89DC-BB397F982905}" dt="2025-01-21T18:26:53.073" v="576" actId="1076"/>
          <ac:cxnSpMkLst>
            <pc:docMk/>
            <pc:sldMk cId="73474121" sldId="2145707530"/>
            <ac:cxnSpMk id="407" creationId="{4FD1A84E-AC0F-B4BF-B3CF-82E2CE9FBD9A}"/>
          </ac:cxnSpMkLst>
        </pc:cxnChg>
        <pc:cxnChg chg="add mod">
          <ac:chgData name="Seyed Hamed" userId="220999c3-e6ef-4426-a304-d27831ca2f92" providerId="ADAL" clId="{6C890F20-CABB-4408-89DC-BB397F982905}" dt="2025-01-21T18:26:53.073" v="576" actId="1076"/>
          <ac:cxnSpMkLst>
            <pc:docMk/>
            <pc:sldMk cId="73474121" sldId="2145707530"/>
            <ac:cxnSpMk id="408" creationId="{865B09A1-6443-E042-0BD9-2B9450EB0A67}"/>
          </ac:cxnSpMkLst>
        </pc:cxnChg>
        <pc:cxnChg chg="add mod">
          <ac:chgData name="Seyed Hamed" userId="220999c3-e6ef-4426-a304-d27831ca2f92" providerId="ADAL" clId="{6C890F20-CABB-4408-89DC-BB397F982905}" dt="2025-01-21T18:26:53.073" v="576" actId="1076"/>
          <ac:cxnSpMkLst>
            <pc:docMk/>
            <pc:sldMk cId="73474121" sldId="2145707530"/>
            <ac:cxnSpMk id="409" creationId="{86F18E5B-B1DC-9FD8-7707-E7D8350449BA}"/>
          </ac:cxnSpMkLst>
        </pc:cxnChg>
        <pc:cxnChg chg="add mod">
          <ac:chgData name="Seyed Hamed" userId="220999c3-e6ef-4426-a304-d27831ca2f92" providerId="ADAL" clId="{6C890F20-CABB-4408-89DC-BB397F982905}" dt="2025-01-21T18:26:53.073" v="576" actId="1076"/>
          <ac:cxnSpMkLst>
            <pc:docMk/>
            <pc:sldMk cId="73474121" sldId="2145707530"/>
            <ac:cxnSpMk id="410" creationId="{E1BB0CE9-151E-4861-988E-AA45269C2593}"/>
          </ac:cxnSpMkLst>
        </pc:cxnChg>
        <pc:cxnChg chg="add mod">
          <ac:chgData name="Seyed Hamed" userId="220999c3-e6ef-4426-a304-d27831ca2f92" providerId="ADAL" clId="{6C890F20-CABB-4408-89DC-BB397F982905}" dt="2025-01-21T18:26:53.073" v="576" actId="1076"/>
          <ac:cxnSpMkLst>
            <pc:docMk/>
            <pc:sldMk cId="73474121" sldId="2145707530"/>
            <ac:cxnSpMk id="411" creationId="{7BE21A80-0CB3-29CF-23AE-EA7415261259}"/>
          </ac:cxnSpMkLst>
        </pc:cxnChg>
        <pc:cxnChg chg="add mod">
          <ac:chgData name="Seyed Hamed" userId="220999c3-e6ef-4426-a304-d27831ca2f92" providerId="ADAL" clId="{6C890F20-CABB-4408-89DC-BB397F982905}" dt="2025-01-21T18:26:53.073" v="576" actId="1076"/>
          <ac:cxnSpMkLst>
            <pc:docMk/>
            <pc:sldMk cId="73474121" sldId="2145707530"/>
            <ac:cxnSpMk id="412" creationId="{894BD1B5-7935-8461-39E6-02CBE3603815}"/>
          </ac:cxnSpMkLst>
        </pc:cxnChg>
        <pc:cxnChg chg="add mod">
          <ac:chgData name="Seyed Hamed" userId="220999c3-e6ef-4426-a304-d27831ca2f92" providerId="ADAL" clId="{6C890F20-CABB-4408-89DC-BB397F982905}" dt="2025-01-21T18:26:53.073" v="576" actId="1076"/>
          <ac:cxnSpMkLst>
            <pc:docMk/>
            <pc:sldMk cId="73474121" sldId="2145707530"/>
            <ac:cxnSpMk id="413" creationId="{44C1AE53-B743-50B3-E87D-5C502003D5A3}"/>
          </ac:cxnSpMkLst>
        </pc:cxnChg>
        <pc:cxnChg chg="add mod">
          <ac:chgData name="Seyed Hamed" userId="220999c3-e6ef-4426-a304-d27831ca2f92" providerId="ADAL" clId="{6C890F20-CABB-4408-89DC-BB397F982905}" dt="2025-01-21T18:26:53.073" v="576" actId="1076"/>
          <ac:cxnSpMkLst>
            <pc:docMk/>
            <pc:sldMk cId="73474121" sldId="2145707530"/>
            <ac:cxnSpMk id="414" creationId="{C780CF6F-751A-D69F-9409-2BAE6159C24F}"/>
          </ac:cxnSpMkLst>
        </pc:cxnChg>
        <pc:cxnChg chg="add mod">
          <ac:chgData name="Seyed Hamed" userId="220999c3-e6ef-4426-a304-d27831ca2f92" providerId="ADAL" clId="{6C890F20-CABB-4408-89DC-BB397F982905}" dt="2025-01-21T18:26:53.073" v="576" actId="1076"/>
          <ac:cxnSpMkLst>
            <pc:docMk/>
            <pc:sldMk cId="73474121" sldId="2145707530"/>
            <ac:cxnSpMk id="415" creationId="{FDD1BAD7-AA10-020B-C9F3-823B7FA3D028}"/>
          </ac:cxnSpMkLst>
        </pc:cxnChg>
        <pc:cxnChg chg="add mod">
          <ac:chgData name="Seyed Hamed" userId="220999c3-e6ef-4426-a304-d27831ca2f92" providerId="ADAL" clId="{6C890F20-CABB-4408-89DC-BB397F982905}" dt="2025-01-21T18:26:53.073" v="576" actId="1076"/>
          <ac:cxnSpMkLst>
            <pc:docMk/>
            <pc:sldMk cId="73474121" sldId="2145707530"/>
            <ac:cxnSpMk id="416" creationId="{BB49DF5A-E310-BDF4-E882-CAD580CF2E49}"/>
          </ac:cxnSpMkLst>
        </pc:cxnChg>
        <pc:cxnChg chg="add mod">
          <ac:chgData name="Seyed Hamed" userId="220999c3-e6ef-4426-a304-d27831ca2f92" providerId="ADAL" clId="{6C890F20-CABB-4408-89DC-BB397F982905}" dt="2025-01-21T18:26:53.073" v="576" actId="1076"/>
          <ac:cxnSpMkLst>
            <pc:docMk/>
            <pc:sldMk cId="73474121" sldId="2145707530"/>
            <ac:cxnSpMk id="417" creationId="{B3ADB3AE-7E87-9687-4727-57569799AE71}"/>
          </ac:cxnSpMkLst>
        </pc:cxnChg>
      </pc:sldChg>
      <pc:sldChg chg="addSp delSp modSp add mod addAnim delAnim modAnim modNotesTx">
        <pc:chgData name="Seyed Hamed" userId="220999c3-e6ef-4426-a304-d27831ca2f92" providerId="ADAL" clId="{6C890F20-CABB-4408-89DC-BB397F982905}" dt="2025-01-22T23:58:29.957" v="3174" actId="20577"/>
        <pc:sldMkLst>
          <pc:docMk/>
          <pc:sldMk cId="1477554354" sldId="2145707531"/>
        </pc:sldMkLst>
        <pc:spChg chg="del">
          <ac:chgData name="Seyed Hamed" userId="220999c3-e6ef-4426-a304-d27831ca2f92" providerId="ADAL" clId="{6C890F20-CABB-4408-89DC-BB397F982905}" dt="2025-01-21T18:28:08.349" v="590" actId="478"/>
          <ac:spMkLst>
            <pc:docMk/>
            <pc:sldMk cId="1477554354" sldId="2145707531"/>
            <ac:spMk id="2" creationId="{933ED5B1-B89A-6F86-F50E-11716CC98EB0}"/>
          </ac:spMkLst>
        </pc:spChg>
        <pc:spChg chg="add del mod">
          <ac:chgData name="Seyed Hamed" userId="220999c3-e6ef-4426-a304-d27831ca2f92" providerId="ADAL" clId="{6C890F20-CABB-4408-89DC-BB397F982905}" dt="2025-01-22T23:54:33.919" v="3092" actId="478"/>
          <ac:spMkLst>
            <pc:docMk/>
            <pc:sldMk cId="1477554354" sldId="2145707531"/>
            <ac:spMk id="2" creationId="{CF08A34A-F90E-914E-5C53-B7D3084B0E5B}"/>
          </ac:spMkLst>
        </pc:spChg>
        <pc:spChg chg="mod">
          <ac:chgData name="Seyed Hamed" userId="220999c3-e6ef-4426-a304-d27831ca2f92" providerId="ADAL" clId="{6C890F20-CABB-4408-89DC-BB397F982905}" dt="2025-01-22T23:55:58.267" v="3115" actId="1076"/>
          <ac:spMkLst>
            <pc:docMk/>
            <pc:sldMk cId="1477554354" sldId="2145707531"/>
            <ac:spMk id="3" creationId="{810403FE-AD3C-B6BB-DF1E-BA83BAC279ED}"/>
          </ac:spMkLst>
        </pc:spChg>
        <pc:spChg chg="add del mod">
          <ac:chgData name="Seyed Hamed" userId="220999c3-e6ef-4426-a304-d27831ca2f92" providerId="ADAL" clId="{6C890F20-CABB-4408-89DC-BB397F982905}" dt="2025-01-22T23:55:55.697" v="3113" actId="478"/>
          <ac:spMkLst>
            <pc:docMk/>
            <pc:sldMk cId="1477554354" sldId="2145707531"/>
            <ac:spMk id="4" creationId="{CB314E4A-6556-7C1A-10BE-CACDE1BA42B7}"/>
          </ac:spMkLst>
        </pc:spChg>
        <pc:spChg chg="add del mod">
          <ac:chgData name="Seyed Hamed" userId="220999c3-e6ef-4426-a304-d27831ca2f92" providerId="ADAL" clId="{6C890F20-CABB-4408-89DC-BB397F982905}" dt="2025-01-22T23:55:55.697" v="3113" actId="478"/>
          <ac:spMkLst>
            <pc:docMk/>
            <pc:sldMk cId="1477554354" sldId="2145707531"/>
            <ac:spMk id="5" creationId="{ECCFDA9A-393A-42B7-EFD0-0266AD0EAD9A}"/>
          </ac:spMkLst>
        </pc:spChg>
        <pc:spChg chg="del">
          <ac:chgData name="Seyed Hamed" userId="220999c3-e6ef-4426-a304-d27831ca2f92" providerId="ADAL" clId="{6C890F20-CABB-4408-89DC-BB397F982905}" dt="2025-01-21T18:28:24.775" v="592" actId="478"/>
          <ac:spMkLst>
            <pc:docMk/>
            <pc:sldMk cId="1477554354" sldId="2145707531"/>
            <ac:spMk id="9" creationId="{38537CD6-F3A9-E618-ADE3-35E9FE0CF149}"/>
          </ac:spMkLst>
        </pc:spChg>
        <pc:spChg chg="add mod">
          <ac:chgData name="Seyed Hamed" userId="220999c3-e6ef-4426-a304-d27831ca2f92" providerId="ADAL" clId="{6C890F20-CABB-4408-89DC-BB397F982905}" dt="2025-01-22T23:55:31.718" v="3104" actId="1076"/>
          <ac:spMkLst>
            <pc:docMk/>
            <pc:sldMk cId="1477554354" sldId="2145707531"/>
            <ac:spMk id="9" creationId="{9C87D648-961A-2970-896C-4B377EB2409B}"/>
          </ac:spMkLst>
        </pc:spChg>
        <pc:spChg chg="add del mod">
          <ac:chgData name="Seyed Hamed" userId="220999c3-e6ef-4426-a304-d27831ca2f92" providerId="ADAL" clId="{6C890F20-CABB-4408-89DC-BB397F982905}" dt="2025-01-22T23:54:33.141" v="3091" actId="478"/>
          <ac:spMkLst>
            <pc:docMk/>
            <pc:sldMk cId="1477554354" sldId="2145707531"/>
            <ac:spMk id="10" creationId="{59B4F413-00D2-9737-A456-F651600357DE}"/>
          </ac:spMkLst>
        </pc:spChg>
        <pc:spChg chg="del">
          <ac:chgData name="Seyed Hamed" userId="220999c3-e6ef-4426-a304-d27831ca2f92" providerId="ADAL" clId="{6C890F20-CABB-4408-89DC-BB397F982905}" dt="2025-01-21T18:28:24.775" v="592" actId="478"/>
          <ac:spMkLst>
            <pc:docMk/>
            <pc:sldMk cId="1477554354" sldId="2145707531"/>
            <ac:spMk id="10" creationId="{7598F8C9-B858-8568-7DDD-6E82CEF6585E}"/>
          </ac:spMkLst>
        </pc:spChg>
        <pc:spChg chg="mod">
          <ac:chgData name="Seyed Hamed" userId="220999c3-e6ef-4426-a304-d27831ca2f92" providerId="ADAL" clId="{6C890F20-CABB-4408-89DC-BB397F982905}" dt="2025-01-21T18:29:00.820" v="618" actId="1038"/>
          <ac:spMkLst>
            <pc:docMk/>
            <pc:sldMk cId="1477554354" sldId="2145707531"/>
            <ac:spMk id="14" creationId="{DFA51DF7-8BD2-370E-E32C-0D42BFC6F0C3}"/>
          </ac:spMkLst>
        </pc:spChg>
        <pc:spChg chg="mod">
          <ac:chgData name="Seyed Hamed" userId="220999c3-e6ef-4426-a304-d27831ca2f92" providerId="ADAL" clId="{6C890F20-CABB-4408-89DC-BB397F982905}" dt="2025-01-21T18:29:00.820" v="618" actId="1038"/>
          <ac:spMkLst>
            <pc:docMk/>
            <pc:sldMk cId="1477554354" sldId="2145707531"/>
            <ac:spMk id="15" creationId="{32B6368E-8ED2-E0A5-A081-EC5E672E0032}"/>
          </ac:spMkLst>
        </pc:spChg>
        <pc:spChg chg="mod">
          <ac:chgData name="Seyed Hamed" userId="220999c3-e6ef-4426-a304-d27831ca2f92" providerId="ADAL" clId="{6C890F20-CABB-4408-89DC-BB397F982905}" dt="2025-01-21T18:29:00.820" v="618" actId="1038"/>
          <ac:spMkLst>
            <pc:docMk/>
            <pc:sldMk cId="1477554354" sldId="2145707531"/>
            <ac:spMk id="16" creationId="{C837FC8D-CF6E-58FF-727B-66542C895B7F}"/>
          </ac:spMkLst>
        </pc:spChg>
        <pc:spChg chg="mod">
          <ac:chgData name="Seyed Hamed" userId="220999c3-e6ef-4426-a304-d27831ca2f92" providerId="ADAL" clId="{6C890F20-CABB-4408-89DC-BB397F982905}" dt="2025-01-21T18:29:00.820" v="618" actId="1038"/>
          <ac:spMkLst>
            <pc:docMk/>
            <pc:sldMk cId="1477554354" sldId="2145707531"/>
            <ac:spMk id="19" creationId="{905C2701-31AA-41E4-798A-3694D2021EF9}"/>
          </ac:spMkLst>
        </pc:spChg>
        <pc:spChg chg="add mod">
          <ac:chgData name="Seyed Hamed" userId="220999c3-e6ef-4426-a304-d27831ca2f92" providerId="ADAL" clId="{6C890F20-CABB-4408-89DC-BB397F982905}" dt="2025-01-22T23:53:58.966" v="3083"/>
          <ac:spMkLst>
            <pc:docMk/>
            <pc:sldMk cId="1477554354" sldId="2145707531"/>
            <ac:spMk id="22" creationId="{05969085-4C31-CD18-FBEA-FD7ABC13D128}"/>
          </ac:spMkLst>
        </pc:spChg>
        <pc:spChg chg="del">
          <ac:chgData name="Seyed Hamed" userId="220999c3-e6ef-4426-a304-d27831ca2f92" providerId="ADAL" clId="{6C890F20-CABB-4408-89DC-BB397F982905}" dt="2025-01-21T18:28:24.775" v="592" actId="478"/>
          <ac:spMkLst>
            <pc:docMk/>
            <pc:sldMk cId="1477554354" sldId="2145707531"/>
            <ac:spMk id="22" creationId="{993BC626-4A0B-7C74-070E-4B60DA30522B}"/>
          </ac:spMkLst>
        </pc:spChg>
        <pc:spChg chg="mod">
          <ac:chgData name="Seyed Hamed" userId="220999c3-e6ef-4426-a304-d27831ca2f92" providerId="ADAL" clId="{6C890F20-CABB-4408-89DC-BB397F982905}" dt="2025-01-21T18:29:00.820" v="618" actId="1038"/>
          <ac:spMkLst>
            <pc:docMk/>
            <pc:sldMk cId="1477554354" sldId="2145707531"/>
            <ac:spMk id="23" creationId="{DBE575E3-6EAF-052F-BBDD-9787518AFE58}"/>
          </ac:spMkLst>
        </pc:spChg>
        <pc:spChg chg="mod">
          <ac:chgData name="Seyed Hamed" userId="220999c3-e6ef-4426-a304-d27831ca2f92" providerId="ADAL" clId="{6C890F20-CABB-4408-89DC-BB397F982905}" dt="2025-01-21T18:29:00.820" v="618" actId="1038"/>
          <ac:spMkLst>
            <pc:docMk/>
            <pc:sldMk cId="1477554354" sldId="2145707531"/>
            <ac:spMk id="24" creationId="{C0223A9B-9D50-D7F3-82A5-4C2A8957EFA8}"/>
          </ac:spMkLst>
        </pc:spChg>
        <pc:spChg chg="mod">
          <ac:chgData name="Seyed Hamed" userId="220999c3-e6ef-4426-a304-d27831ca2f92" providerId="ADAL" clId="{6C890F20-CABB-4408-89DC-BB397F982905}" dt="2025-01-21T18:29:00.820" v="618" actId="1038"/>
          <ac:spMkLst>
            <pc:docMk/>
            <pc:sldMk cId="1477554354" sldId="2145707531"/>
            <ac:spMk id="25" creationId="{96D05417-D76C-08DE-71B7-18B001E65D2E}"/>
          </ac:spMkLst>
        </pc:spChg>
        <pc:spChg chg="mod">
          <ac:chgData name="Seyed Hamed" userId="220999c3-e6ef-4426-a304-d27831ca2f92" providerId="ADAL" clId="{6C890F20-CABB-4408-89DC-BB397F982905}" dt="2025-01-21T18:29:00.820" v="618" actId="1038"/>
          <ac:spMkLst>
            <pc:docMk/>
            <pc:sldMk cId="1477554354" sldId="2145707531"/>
            <ac:spMk id="26" creationId="{8588EAA3-0AF3-D2A7-D5F3-725B4116A6FA}"/>
          </ac:spMkLst>
        </pc:spChg>
        <pc:spChg chg="mod">
          <ac:chgData name="Seyed Hamed" userId="220999c3-e6ef-4426-a304-d27831ca2f92" providerId="ADAL" clId="{6C890F20-CABB-4408-89DC-BB397F982905}" dt="2025-01-21T18:29:00.820" v="618" actId="1038"/>
          <ac:spMkLst>
            <pc:docMk/>
            <pc:sldMk cId="1477554354" sldId="2145707531"/>
            <ac:spMk id="27" creationId="{2D68A932-16F1-F442-8228-31451773DAC1}"/>
          </ac:spMkLst>
        </pc:spChg>
        <pc:spChg chg="mod">
          <ac:chgData name="Seyed Hamed" userId="220999c3-e6ef-4426-a304-d27831ca2f92" providerId="ADAL" clId="{6C890F20-CABB-4408-89DC-BB397F982905}" dt="2025-01-21T18:29:00.820" v="618" actId="1038"/>
          <ac:spMkLst>
            <pc:docMk/>
            <pc:sldMk cId="1477554354" sldId="2145707531"/>
            <ac:spMk id="28" creationId="{131641AD-94B1-607C-6D90-6079E1FB2855}"/>
          </ac:spMkLst>
        </pc:spChg>
        <pc:spChg chg="mod">
          <ac:chgData name="Seyed Hamed" userId="220999c3-e6ef-4426-a304-d27831ca2f92" providerId="ADAL" clId="{6C890F20-CABB-4408-89DC-BB397F982905}" dt="2025-01-21T18:29:00.820" v="618" actId="1038"/>
          <ac:spMkLst>
            <pc:docMk/>
            <pc:sldMk cId="1477554354" sldId="2145707531"/>
            <ac:spMk id="29" creationId="{D0495A9E-D3B5-2D5A-D96D-CD66C8B61293}"/>
          </ac:spMkLst>
        </pc:spChg>
        <pc:spChg chg="mod">
          <ac:chgData name="Seyed Hamed" userId="220999c3-e6ef-4426-a304-d27831ca2f92" providerId="ADAL" clId="{6C890F20-CABB-4408-89DC-BB397F982905}" dt="2025-01-21T18:29:00.820" v="618" actId="1038"/>
          <ac:spMkLst>
            <pc:docMk/>
            <pc:sldMk cId="1477554354" sldId="2145707531"/>
            <ac:spMk id="30" creationId="{51D1BBD4-FEF1-21AA-3937-DF80C9606BC9}"/>
          </ac:spMkLst>
        </pc:spChg>
        <pc:spChg chg="mod">
          <ac:chgData name="Seyed Hamed" userId="220999c3-e6ef-4426-a304-d27831ca2f92" providerId="ADAL" clId="{6C890F20-CABB-4408-89DC-BB397F982905}" dt="2025-01-21T18:29:00.820" v="618" actId="1038"/>
          <ac:spMkLst>
            <pc:docMk/>
            <pc:sldMk cId="1477554354" sldId="2145707531"/>
            <ac:spMk id="31" creationId="{0F5CB128-770C-7DD4-E5D7-92BCB5FDA3E2}"/>
          </ac:spMkLst>
        </pc:spChg>
        <pc:spChg chg="mod">
          <ac:chgData name="Seyed Hamed" userId="220999c3-e6ef-4426-a304-d27831ca2f92" providerId="ADAL" clId="{6C890F20-CABB-4408-89DC-BB397F982905}" dt="2025-01-21T18:29:00.820" v="618" actId="1038"/>
          <ac:spMkLst>
            <pc:docMk/>
            <pc:sldMk cId="1477554354" sldId="2145707531"/>
            <ac:spMk id="32" creationId="{FEA884C5-1A10-B738-3989-ECAF29083970}"/>
          </ac:spMkLst>
        </pc:spChg>
        <pc:spChg chg="del">
          <ac:chgData name="Seyed Hamed" userId="220999c3-e6ef-4426-a304-d27831ca2f92" providerId="ADAL" clId="{6C890F20-CABB-4408-89DC-BB397F982905}" dt="2025-01-21T18:28:24.775" v="592" actId="478"/>
          <ac:spMkLst>
            <pc:docMk/>
            <pc:sldMk cId="1477554354" sldId="2145707531"/>
            <ac:spMk id="33" creationId="{4F064DFD-F1E3-CC4E-07E6-18DEC3FA6A2F}"/>
          </ac:spMkLst>
        </pc:spChg>
        <pc:spChg chg="add mod">
          <ac:chgData name="Seyed Hamed" userId="220999c3-e6ef-4426-a304-d27831ca2f92" providerId="ADAL" clId="{6C890F20-CABB-4408-89DC-BB397F982905}" dt="2025-01-22T23:53:58.966" v="3083"/>
          <ac:spMkLst>
            <pc:docMk/>
            <pc:sldMk cId="1477554354" sldId="2145707531"/>
            <ac:spMk id="33" creationId="{AE0E15B1-2206-F165-7810-5B019C6253BF}"/>
          </ac:spMkLst>
        </pc:spChg>
        <pc:spChg chg="del">
          <ac:chgData name="Seyed Hamed" userId="220999c3-e6ef-4426-a304-d27831ca2f92" providerId="ADAL" clId="{6C890F20-CABB-4408-89DC-BB397F982905}" dt="2025-01-21T18:28:24.775" v="592" actId="478"/>
          <ac:spMkLst>
            <pc:docMk/>
            <pc:sldMk cId="1477554354" sldId="2145707531"/>
            <ac:spMk id="34" creationId="{9A226253-AF68-06CC-B6D4-AC2A6B970910}"/>
          </ac:spMkLst>
        </pc:spChg>
        <pc:spChg chg="add mod">
          <ac:chgData name="Seyed Hamed" userId="220999c3-e6ef-4426-a304-d27831ca2f92" providerId="ADAL" clId="{6C890F20-CABB-4408-89DC-BB397F982905}" dt="2025-01-22T23:53:58.966" v="3083"/>
          <ac:spMkLst>
            <pc:docMk/>
            <pc:sldMk cId="1477554354" sldId="2145707531"/>
            <ac:spMk id="34" creationId="{ED187226-AF76-EDEA-AA40-36B75A785DDC}"/>
          </ac:spMkLst>
        </pc:spChg>
        <pc:spChg chg="add mod">
          <ac:chgData name="Seyed Hamed" userId="220999c3-e6ef-4426-a304-d27831ca2f92" providerId="ADAL" clId="{6C890F20-CABB-4408-89DC-BB397F982905}" dt="2025-01-22T23:53:58.966" v="3083"/>
          <ac:spMkLst>
            <pc:docMk/>
            <pc:sldMk cId="1477554354" sldId="2145707531"/>
            <ac:spMk id="35" creationId="{759A2E5F-A2FC-920D-700D-8567EAA1DD71}"/>
          </ac:spMkLst>
        </pc:spChg>
        <pc:spChg chg="del">
          <ac:chgData name="Seyed Hamed" userId="220999c3-e6ef-4426-a304-d27831ca2f92" providerId="ADAL" clId="{6C890F20-CABB-4408-89DC-BB397F982905}" dt="2025-01-21T18:28:24.775" v="592" actId="478"/>
          <ac:spMkLst>
            <pc:docMk/>
            <pc:sldMk cId="1477554354" sldId="2145707531"/>
            <ac:spMk id="35" creationId="{D5EC7743-A48C-3EBA-B4F1-B022768FC903}"/>
          </ac:spMkLst>
        </pc:spChg>
        <pc:spChg chg="del">
          <ac:chgData name="Seyed Hamed" userId="220999c3-e6ef-4426-a304-d27831ca2f92" providerId="ADAL" clId="{6C890F20-CABB-4408-89DC-BB397F982905}" dt="2025-01-21T18:28:24.775" v="592" actId="478"/>
          <ac:spMkLst>
            <pc:docMk/>
            <pc:sldMk cId="1477554354" sldId="2145707531"/>
            <ac:spMk id="36" creationId="{5ECC460C-5B6D-A11F-8381-ABF2D8A04AD9}"/>
          </ac:spMkLst>
        </pc:spChg>
        <pc:spChg chg="add mod">
          <ac:chgData name="Seyed Hamed" userId="220999c3-e6ef-4426-a304-d27831ca2f92" providerId="ADAL" clId="{6C890F20-CABB-4408-89DC-BB397F982905}" dt="2025-01-22T23:53:58.966" v="3083"/>
          <ac:spMkLst>
            <pc:docMk/>
            <pc:sldMk cId="1477554354" sldId="2145707531"/>
            <ac:spMk id="36" creationId="{9D7625E1-478A-D7EF-3FF2-2903B62E4A17}"/>
          </ac:spMkLst>
        </pc:spChg>
        <pc:spChg chg="del">
          <ac:chgData name="Seyed Hamed" userId="220999c3-e6ef-4426-a304-d27831ca2f92" providerId="ADAL" clId="{6C890F20-CABB-4408-89DC-BB397F982905}" dt="2025-01-21T18:28:24.775" v="592" actId="478"/>
          <ac:spMkLst>
            <pc:docMk/>
            <pc:sldMk cId="1477554354" sldId="2145707531"/>
            <ac:spMk id="37" creationId="{226402B5-2847-07F9-97DA-B53645BE5BBA}"/>
          </ac:spMkLst>
        </pc:spChg>
        <pc:spChg chg="add mod">
          <ac:chgData name="Seyed Hamed" userId="220999c3-e6ef-4426-a304-d27831ca2f92" providerId="ADAL" clId="{6C890F20-CABB-4408-89DC-BB397F982905}" dt="2025-01-22T23:53:58.966" v="3083"/>
          <ac:spMkLst>
            <pc:docMk/>
            <pc:sldMk cId="1477554354" sldId="2145707531"/>
            <ac:spMk id="37" creationId="{D6AD0B91-8EA6-66B5-BA72-8AC58A7F4514}"/>
          </ac:spMkLst>
        </pc:spChg>
        <pc:spChg chg="add mod">
          <ac:chgData name="Seyed Hamed" userId="220999c3-e6ef-4426-a304-d27831ca2f92" providerId="ADAL" clId="{6C890F20-CABB-4408-89DC-BB397F982905}" dt="2025-01-22T23:53:58.966" v="3083"/>
          <ac:spMkLst>
            <pc:docMk/>
            <pc:sldMk cId="1477554354" sldId="2145707531"/>
            <ac:spMk id="38" creationId="{028CB74A-523D-C6EB-DB15-C5ECFAD9EB15}"/>
          </ac:spMkLst>
        </pc:spChg>
        <pc:spChg chg="del">
          <ac:chgData name="Seyed Hamed" userId="220999c3-e6ef-4426-a304-d27831ca2f92" providerId="ADAL" clId="{6C890F20-CABB-4408-89DC-BB397F982905}" dt="2025-01-21T18:28:24.775" v="592" actId="478"/>
          <ac:spMkLst>
            <pc:docMk/>
            <pc:sldMk cId="1477554354" sldId="2145707531"/>
            <ac:spMk id="38" creationId="{F5CCF1DF-EA54-1124-CEE6-D23A745C1697}"/>
          </ac:spMkLst>
        </pc:spChg>
        <pc:spChg chg="add mod">
          <ac:chgData name="Seyed Hamed" userId="220999c3-e6ef-4426-a304-d27831ca2f92" providerId="ADAL" clId="{6C890F20-CABB-4408-89DC-BB397F982905}" dt="2025-01-22T23:53:58.966" v="3083"/>
          <ac:spMkLst>
            <pc:docMk/>
            <pc:sldMk cId="1477554354" sldId="2145707531"/>
            <ac:spMk id="39" creationId="{0593C404-F889-3042-D27C-7A058EBEA8BA}"/>
          </ac:spMkLst>
        </pc:spChg>
        <pc:spChg chg="del">
          <ac:chgData name="Seyed Hamed" userId="220999c3-e6ef-4426-a304-d27831ca2f92" providerId="ADAL" clId="{6C890F20-CABB-4408-89DC-BB397F982905}" dt="2025-01-21T18:28:24.775" v="592" actId="478"/>
          <ac:spMkLst>
            <pc:docMk/>
            <pc:sldMk cId="1477554354" sldId="2145707531"/>
            <ac:spMk id="39" creationId="{78BC8336-DEA2-B55E-1783-FF25DC17216C}"/>
          </ac:spMkLst>
        </pc:spChg>
        <pc:spChg chg="del">
          <ac:chgData name="Seyed Hamed" userId="220999c3-e6ef-4426-a304-d27831ca2f92" providerId="ADAL" clId="{6C890F20-CABB-4408-89DC-BB397F982905}" dt="2025-01-21T18:28:24.775" v="592" actId="478"/>
          <ac:spMkLst>
            <pc:docMk/>
            <pc:sldMk cId="1477554354" sldId="2145707531"/>
            <ac:spMk id="40" creationId="{42D880CE-E0D6-417C-A0AC-B388DAD59895}"/>
          </ac:spMkLst>
        </pc:spChg>
        <pc:spChg chg="mod">
          <ac:chgData name="Seyed Hamed" userId="220999c3-e6ef-4426-a304-d27831ca2f92" providerId="ADAL" clId="{6C890F20-CABB-4408-89DC-BB397F982905}" dt="2025-01-22T23:53:58.966" v="3083"/>
          <ac:spMkLst>
            <pc:docMk/>
            <pc:sldMk cId="1477554354" sldId="2145707531"/>
            <ac:spMk id="41" creationId="{CC848A85-BBD2-9700-14CB-43737F801F17}"/>
          </ac:spMkLst>
        </pc:spChg>
        <pc:spChg chg="mod">
          <ac:chgData name="Seyed Hamed" userId="220999c3-e6ef-4426-a304-d27831ca2f92" providerId="ADAL" clId="{6C890F20-CABB-4408-89DC-BB397F982905}" dt="2025-01-22T23:53:58.966" v="3083"/>
          <ac:spMkLst>
            <pc:docMk/>
            <pc:sldMk cId="1477554354" sldId="2145707531"/>
            <ac:spMk id="42" creationId="{EDD645B8-1F17-69C9-C5CE-B2E054287E49}"/>
          </ac:spMkLst>
        </pc:spChg>
        <pc:spChg chg="mod">
          <ac:chgData name="Seyed Hamed" userId="220999c3-e6ef-4426-a304-d27831ca2f92" providerId="ADAL" clId="{6C890F20-CABB-4408-89DC-BB397F982905}" dt="2025-01-22T23:53:58.966" v="3083"/>
          <ac:spMkLst>
            <pc:docMk/>
            <pc:sldMk cId="1477554354" sldId="2145707531"/>
            <ac:spMk id="43" creationId="{71DB4251-3543-2F68-90A5-EA08A1B3DA19}"/>
          </ac:spMkLst>
        </pc:spChg>
        <pc:spChg chg="mod">
          <ac:chgData name="Seyed Hamed" userId="220999c3-e6ef-4426-a304-d27831ca2f92" providerId="ADAL" clId="{6C890F20-CABB-4408-89DC-BB397F982905}" dt="2025-01-22T23:53:58.966" v="3083"/>
          <ac:spMkLst>
            <pc:docMk/>
            <pc:sldMk cId="1477554354" sldId="2145707531"/>
            <ac:spMk id="46" creationId="{FD8E3835-DBCE-9C6F-39AD-C5757C273E36}"/>
          </ac:spMkLst>
        </pc:spChg>
        <pc:spChg chg="mod">
          <ac:chgData name="Seyed Hamed" userId="220999c3-e6ef-4426-a304-d27831ca2f92" providerId="ADAL" clId="{6C890F20-CABB-4408-89DC-BB397F982905}" dt="2025-01-22T23:53:58.966" v="3083"/>
          <ac:spMkLst>
            <pc:docMk/>
            <pc:sldMk cId="1477554354" sldId="2145707531"/>
            <ac:spMk id="49" creationId="{50955388-38FF-0EBD-65C0-7FF046C53F14}"/>
          </ac:spMkLst>
        </pc:spChg>
        <pc:spChg chg="mod">
          <ac:chgData name="Seyed Hamed" userId="220999c3-e6ef-4426-a304-d27831ca2f92" providerId="ADAL" clId="{6C890F20-CABB-4408-89DC-BB397F982905}" dt="2025-01-22T23:53:58.966" v="3083"/>
          <ac:spMkLst>
            <pc:docMk/>
            <pc:sldMk cId="1477554354" sldId="2145707531"/>
            <ac:spMk id="50" creationId="{AFEDB60E-755B-3208-4346-195601D5C01D}"/>
          </ac:spMkLst>
        </pc:spChg>
        <pc:spChg chg="mod">
          <ac:chgData name="Seyed Hamed" userId="220999c3-e6ef-4426-a304-d27831ca2f92" providerId="ADAL" clId="{6C890F20-CABB-4408-89DC-BB397F982905}" dt="2025-01-22T23:53:58.966" v="3083"/>
          <ac:spMkLst>
            <pc:docMk/>
            <pc:sldMk cId="1477554354" sldId="2145707531"/>
            <ac:spMk id="51" creationId="{A857FA5C-4171-ACD6-EDA6-9E121D3746DA}"/>
          </ac:spMkLst>
        </pc:spChg>
        <pc:spChg chg="mod">
          <ac:chgData name="Seyed Hamed" userId="220999c3-e6ef-4426-a304-d27831ca2f92" providerId="ADAL" clId="{6C890F20-CABB-4408-89DC-BB397F982905}" dt="2025-01-22T23:53:58.966" v="3083"/>
          <ac:spMkLst>
            <pc:docMk/>
            <pc:sldMk cId="1477554354" sldId="2145707531"/>
            <ac:spMk id="52" creationId="{F22E9A6A-506B-B94B-3DFF-F00B2E95EE9B}"/>
          </ac:spMkLst>
        </pc:spChg>
        <pc:spChg chg="mod">
          <ac:chgData name="Seyed Hamed" userId="220999c3-e6ef-4426-a304-d27831ca2f92" providerId="ADAL" clId="{6C890F20-CABB-4408-89DC-BB397F982905}" dt="2025-01-22T23:53:58.966" v="3083"/>
          <ac:spMkLst>
            <pc:docMk/>
            <pc:sldMk cId="1477554354" sldId="2145707531"/>
            <ac:spMk id="53" creationId="{2D6E3E9C-FCE4-3469-B6C4-3642B7867AB9}"/>
          </ac:spMkLst>
        </pc:spChg>
        <pc:spChg chg="mod">
          <ac:chgData name="Seyed Hamed" userId="220999c3-e6ef-4426-a304-d27831ca2f92" providerId="ADAL" clId="{6C890F20-CABB-4408-89DC-BB397F982905}" dt="2025-01-22T23:53:58.966" v="3083"/>
          <ac:spMkLst>
            <pc:docMk/>
            <pc:sldMk cId="1477554354" sldId="2145707531"/>
            <ac:spMk id="54" creationId="{EEC7F6BD-5ACB-E7E7-A2AB-4247F9C3A450}"/>
          </ac:spMkLst>
        </pc:spChg>
        <pc:spChg chg="mod">
          <ac:chgData name="Seyed Hamed" userId="220999c3-e6ef-4426-a304-d27831ca2f92" providerId="ADAL" clId="{6C890F20-CABB-4408-89DC-BB397F982905}" dt="2025-01-22T23:53:58.966" v="3083"/>
          <ac:spMkLst>
            <pc:docMk/>
            <pc:sldMk cId="1477554354" sldId="2145707531"/>
            <ac:spMk id="55" creationId="{D4D78C87-FF5F-64C9-4FEA-3762B4FDC350}"/>
          </ac:spMkLst>
        </pc:spChg>
        <pc:spChg chg="mod">
          <ac:chgData name="Seyed Hamed" userId="220999c3-e6ef-4426-a304-d27831ca2f92" providerId="ADAL" clId="{6C890F20-CABB-4408-89DC-BB397F982905}" dt="2025-01-22T23:53:58.966" v="3083"/>
          <ac:spMkLst>
            <pc:docMk/>
            <pc:sldMk cId="1477554354" sldId="2145707531"/>
            <ac:spMk id="56" creationId="{3BB36586-9274-CB60-5FF3-C0477D4BC604}"/>
          </ac:spMkLst>
        </pc:spChg>
        <pc:spChg chg="add mod">
          <ac:chgData name="Seyed Hamed" userId="220999c3-e6ef-4426-a304-d27831ca2f92" providerId="ADAL" clId="{6C890F20-CABB-4408-89DC-BB397F982905}" dt="2025-01-22T23:55:33.203" v="3106" actId="1076"/>
          <ac:spMkLst>
            <pc:docMk/>
            <pc:sldMk cId="1477554354" sldId="2145707531"/>
            <ac:spMk id="59" creationId="{7C40AC4E-C7D5-AF76-2ED7-D189E33F4815}"/>
          </ac:spMkLst>
        </pc:spChg>
        <pc:spChg chg="del">
          <ac:chgData name="Seyed Hamed" userId="220999c3-e6ef-4426-a304-d27831ca2f92" providerId="ADAL" clId="{6C890F20-CABB-4408-89DC-BB397F982905}" dt="2025-01-21T18:28:24.775" v="592" actId="478"/>
          <ac:spMkLst>
            <pc:docMk/>
            <pc:sldMk cId="1477554354" sldId="2145707531"/>
            <ac:spMk id="60" creationId="{979BE7FA-A32C-20B7-E650-F907B04103B6}"/>
          </ac:spMkLst>
        </pc:spChg>
        <pc:spChg chg="add mod">
          <ac:chgData name="Seyed Hamed" userId="220999c3-e6ef-4426-a304-d27831ca2f92" providerId="ADAL" clId="{6C890F20-CABB-4408-89DC-BB397F982905}" dt="2025-01-22T23:53:58.966" v="3083"/>
          <ac:spMkLst>
            <pc:docMk/>
            <pc:sldMk cId="1477554354" sldId="2145707531"/>
            <ac:spMk id="60" creationId="{CB068F34-D41B-E20C-E60F-ED40CF62EB00}"/>
          </ac:spMkLst>
        </pc:spChg>
        <pc:spChg chg="del">
          <ac:chgData name="Seyed Hamed" userId="220999c3-e6ef-4426-a304-d27831ca2f92" providerId="ADAL" clId="{6C890F20-CABB-4408-89DC-BB397F982905}" dt="2025-01-21T18:28:24.775" v="592" actId="478"/>
          <ac:spMkLst>
            <pc:docMk/>
            <pc:sldMk cId="1477554354" sldId="2145707531"/>
            <ac:spMk id="61" creationId="{11A9B885-B1CF-2927-4A02-E9322A381611}"/>
          </ac:spMkLst>
        </pc:spChg>
        <pc:spChg chg="add mod">
          <ac:chgData name="Seyed Hamed" userId="220999c3-e6ef-4426-a304-d27831ca2f92" providerId="ADAL" clId="{6C890F20-CABB-4408-89DC-BB397F982905}" dt="2025-01-22T23:53:58.966" v="3083"/>
          <ac:spMkLst>
            <pc:docMk/>
            <pc:sldMk cId="1477554354" sldId="2145707531"/>
            <ac:spMk id="63" creationId="{A306B5E9-6C89-A492-B99A-E669A9E849EC}"/>
          </ac:spMkLst>
        </pc:spChg>
        <pc:spChg chg="del">
          <ac:chgData name="Seyed Hamed" userId="220999c3-e6ef-4426-a304-d27831ca2f92" providerId="ADAL" clId="{6C890F20-CABB-4408-89DC-BB397F982905}" dt="2025-01-21T18:28:24.775" v="592" actId="478"/>
          <ac:spMkLst>
            <pc:docMk/>
            <pc:sldMk cId="1477554354" sldId="2145707531"/>
            <ac:spMk id="64" creationId="{0F1B060A-B55F-32F7-B8CD-7703E95AC3FD}"/>
          </ac:spMkLst>
        </pc:spChg>
        <pc:spChg chg="del">
          <ac:chgData name="Seyed Hamed" userId="220999c3-e6ef-4426-a304-d27831ca2f92" providerId="ADAL" clId="{6C890F20-CABB-4408-89DC-BB397F982905}" dt="2025-01-21T18:28:24.775" v="592" actId="478"/>
          <ac:spMkLst>
            <pc:docMk/>
            <pc:sldMk cId="1477554354" sldId="2145707531"/>
            <ac:spMk id="65" creationId="{DABC2209-FF17-8A97-C950-CF95C6C28DB2}"/>
          </ac:spMkLst>
        </pc:spChg>
        <pc:spChg chg="del">
          <ac:chgData name="Seyed Hamed" userId="220999c3-e6ef-4426-a304-d27831ca2f92" providerId="ADAL" clId="{6C890F20-CABB-4408-89DC-BB397F982905}" dt="2025-01-21T18:28:24.775" v="592" actId="478"/>
          <ac:spMkLst>
            <pc:docMk/>
            <pc:sldMk cId="1477554354" sldId="2145707531"/>
            <ac:spMk id="66" creationId="{32B3D724-7A93-3E51-0ABC-132EDBF01192}"/>
          </ac:spMkLst>
        </pc:spChg>
        <pc:spChg chg="del">
          <ac:chgData name="Seyed Hamed" userId="220999c3-e6ef-4426-a304-d27831ca2f92" providerId="ADAL" clId="{6C890F20-CABB-4408-89DC-BB397F982905}" dt="2025-01-21T18:28:24.775" v="592" actId="478"/>
          <ac:spMkLst>
            <pc:docMk/>
            <pc:sldMk cId="1477554354" sldId="2145707531"/>
            <ac:spMk id="67" creationId="{0A3BB411-215B-09E9-B1BD-DA06670F76E5}"/>
          </ac:spMkLst>
        </pc:spChg>
        <pc:spChg chg="del">
          <ac:chgData name="Seyed Hamed" userId="220999c3-e6ef-4426-a304-d27831ca2f92" providerId="ADAL" clId="{6C890F20-CABB-4408-89DC-BB397F982905}" dt="2025-01-21T18:28:24.775" v="592" actId="478"/>
          <ac:spMkLst>
            <pc:docMk/>
            <pc:sldMk cId="1477554354" sldId="2145707531"/>
            <ac:spMk id="68" creationId="{A7E29A3C-C0D2-42C7-1E36-91C3266C6E87}"/>
          </ac:spMkLst>
        </pc:spChg>
        <pc:spChg chg="del">
          <ac:chgData name="Seyed Hamed" userId="220999c3-e6ef-4426-a304-d27831ca2f92" providerId="ADAL" clId="{6C890F20-CABB-4408-89DC-BB397F982905}" dt="2025-01-21T18:28:24.775" v="592" actId="478"/>
          <ac:spMkLst>
            <pc:docMk/>
            <pc:sldMk cId="1477554354" sldId="2145707531"/>
            <ac:spMk id="69" creationId="{7979DCF5-EF79-0694-487F-F74DFC4E8955}"/>
          </ac:spMkLst>
        </pc:spChg>
        <pc:spChg chg="del">
          <ac:chgData name="Seyed Hamed" userId="220999c3-e6ef-4426-a304-d27831ca2f92" providerId="ADAL" clId="{6C890F20-CABB-4408-89DC-BB397F982905}" dt="2025-01-21T18:28:24.775" v="592" actId="478"/>
          <ac:spMkLst>
            <pc:docMk/>
            <pc:sldMk cId="1477554354" sldId="2145707531"/>
            <ac:spMk id="70" creationId="{56065AE6-032F-3022-8E08-0D409636124B}"/>
          </ac:spMkLst>
        </pc:spChg>
        <pc:spChg chg="del">
          <ac:chgData name="Seyed Hamed" userId="220999c3-e6ef-4426-a304-d27831ca2f92" providerId="ADAL" clId="{6C890F20-CABB-4408-89DC-BB397F982905}" dt="2025-01-21T18:28:24.775" v="592" actId="478"/>
          <ac:spMkLst>
            <pc:docMk/>
            <pc:sldMk cId="1477554354" sldId="2145707531"/>
            <ac:spMk id="71" creationId="{4CFD7C8D-CB01-17E3-4710-4BDDAC33D95F}"/>
          </ac:spMkLst>
        </pc:spChg>
        <pc:spChg chg="del">
          <ac:chgData name="Seyed Hamed" userId="220999c3-e6ef-4426-a304-d27831ca2f92" providerId="ADAL" clId="{6C890F20-CABB-4408-89DC-BB397F982905}" dt="2025-01-21T18:28:24.775" v="592" actId="478"/>
          <ac:spMkLst>
            <pc:docMk/>
            <pc:sldMk cId="1477554354" sldId="2145707531"/>
            <ac:spMk id="72" creationId="{75F46A65-EBD0-5000-8BE2-9641D7DB5B86}"/>
          </ac:spMkLst>
        </pc:spChg>
        <pc:spChg chg="del">
          <ac:chgData name="Seyed Hamed" userId="220999c3-e6ef-4426-a304-d27831ca2f92" providerId="ADAL" clId="{6C890F20-CABB-4408-89DC-BB397F982905}" dt="2025-01-21T18:28:24.775" v="592" actId="478"/>
          <ac:spMkLst>
            <pc:docMk/>
            <pc:sldMk cId="1477554354" sldId="2145707531"/>
            <ac:spMk id="73" creationId="{691C69D1-4B27-E29C-7568-62B2756409D3}"/>
          </ac:spMkLst>
        </pc:spChg>
        <pc:spChg chg="del">
          <ac:chgData name="Seyed Hamed" userId="220999c3-e6ef-4426-a304-d27831ca2f92" providerId="ADAL" clId="{6C890F20-CABB-4408-89DC-BB397F982905}" dt="2025-01-21T18:28:24.775" v="592" actId="478"/>
          <ac:spMkLst>
            <pc:docMk/>
            <pc:sldMk cId="1477554354" sldId="2145707531"/>
            <ac:spMk id="74" creationId="{5BEB14D8-753C-47A3-CCF8-B1F796BE3D55}"/>
          </ac:spMkLst>
        </pc:spChg>
        <pc:spChg chg="del">
          <ac:chgData name="Seyed Hamed" userId="220999c3-e6ef-4426-a304-d27831ca2f92" providerId="ADAL" clId="{6C890F20-CABB-4408-89DC-BB397F982905}" dt="2025-01-21T18:28:24.775" v="592" actId="478"/>
          <ac:spMkLst>
            <pc:docMk/>
            <pc:sldMk cId="1477554354" sldId="2145707531"/>
            <ac:spMk id="75" creationId="{47959611-F3E9-7C4E-D2E0-22859383B153}"/>
          </ac:spMkLst>
        </pc:spChg>
        <pc:spChg chg="del">
          <ac:chgData name="Seyed Hamed" userId="220999c3-e6ef-4426-a304-d27831ca2f92" providerId="ADAL" clId="{6C890F20-CABB-4408-89DC-BB397F982905}" dt="2025-01-21T18:28:24.775" v="592" actId="478"/>
          <ac:spMkLst>
            <pc:docMk/>
            <pc:sldMk cId="1477554354" sldId="2145707531"/>
            <ac:spMk id="76" creationId="{056D5FC5-B68B-C2BF-C806-2EF5DEB4F2F8}"/>
          </ac:spMkLst>
        </pc:spChg>
        <pc:spChg chg="del">
          <ac:chgData name="Seyed Hamed" userId="220999c3-e6ef-4426-a304-d27831ca2f92" providerId="ADAL" clId="{6C890F20-CABB-4408-89DC-BB397F982905}" dt="2025-01-21T18:28:24.775" v="592" actId="478"/>
          <ac:spMkLst>
            <pc:docMk/>
            <pc:sldMk cId="1477554354" sldId="2145707531"/>
            <ac:spMk id="77" creationId="{97B5BC07-A5AF-9DA0-5F78-68F8CB17CB96}"/>
          </ac:spMkLst>
        </pc:spChg>
        <pc:spChg chg="del">
          <ac:chgData name="Seyed Hamed" userId="220999c3-e6ef-4426-a304-d27831ca2f92" providerId="ADAL" clId="{6C890F20-CABB-4408-89DC-BB397F982905}" dt="2025-01-21T18:28:24.775" v="592" actId="478"/>
          <ac:spMkLst>
            <pc:docMk/>
            <pc:sldMk cId="1477554354" sldId="2145707531"/>
            <ac:spMk id="78" creationId="{DAC7CD9B-8605-E1FB-33FA-0B17C5A52F0C}"/>
          </ac:spMkLst>
        </pc:spChg>
        <pc:spChg chg="del">
          <ac:chgData name="Seyed Hamed" userId="220999c3-e6ef-4426-a304-d27831ca2f92" providerId="ADAL" clId="{6C890F20-CABB-4408-89DC-BB397F982905}" dt="2025-01-21T18:28:24.775" v="592" actId="478"/>
          <ac:spMkLst>
            <pc:docMk/>
            <pc:sldMk cId="1477554354" sldId="2145707531"/>
            <ac:spMk id="79" creationId="{3C7269F2-461F-A167-5F7A-97CCBE76E744}"/>
          </ac:spMkLst>
        </pc:spChg>
        <pc:spChg chg="del">
          <ac:chgData name="Seyed Hamed" userId="220999c3-e6ef-4426-a304-d27831ca2f92" providerId="ADAL" clId="{6C890F20-CABB-4408-89DC-BB397F982905}" dt="2025-01-21T18:28:24.775" v="592" actId="478"/>
          <ac:spMkLst>
            <pc:docMk/>
            <pc:sldMk cId="1477554354" sldId="2145707531"/>
            <ac:spMk id="80" creationId="{9C9EA0E8-63EB-9C17-09A5-3B9CBF6B47B8}"/>
          </ac:spMkLst>
        </pc:spChg>
        <pc:spChg chg="del">
          <ac:chgData name="Seyed Hamed" userId="220999c3-e6ef-4426-a304-d27831ca2f92" providerId="ADAL" clId="{6C890F20-CABB-4408-89DC-BB397F982905}" dt="2025-01-21T18:28:24.775" v="592" actId="478"/>
          <ac:spMkLst>
            <pc:docMk/>
            <pc:sldMk cId="1477554354" sldId="2145707531"/>
            <ac:spMk id="81" creationId="{ED0D4C5C-A4B1-F08B-F4FE-C4B5FAD084CC}"/>
          </ac:spMkLst>
        </pc:spChg>
        <pc:spChg chg="add mod">
          <ac:chgData name="Seyed Hamed" userId="220999c3-e6ef-4426-a304-d27831ca2f92" providerId="ADAL" clId="{6C890F20-CABB-4408-89DC-BB397F982905}" dt="2025-01-22T23:53:58.966" v="3083"/>
          <ac:spMkLst>
            <pc:docMk/>
            <pc:sldMk cId="1477554354" sldId="2145707531"/>
            <ac:spMk id="128" creationId="{F21B9FAD-5582-1FED-F820-21F118DCB2FC}"/>
          </ac:spMkLst>
        </pc:spChg>
        <pc:spChg chg="add mod">
          <ac:chgData name="Seyed Hamed" userId="220999c3-e6ef-4426-a304-d27831ca2f92" providerId="ADAL" clId="{6C890F20-CABB-4408-89DC-BB397F982905}" dt="2025-01-22T23:53:58.966" v="3083"/>
          <ac:spMkLst>
            <pc:docMk/>
            <pc:sldMk cId="1477554354" sldId="2145707531"/>
            <ac:spMk id="129" creationId="{1360685B-4B08-B22A-D988-CE0592001D23}"/>
          </ac:spMkLst>
        </pc:spChg>
        <pc:spChg chg="add mod">
          <ac:chgData name="Seyed Hamed" userId="220999c3-e6ef-4426-a304-d27831ca2f92" providerId="ADAL" clId="{6C890F20-CABB-4408-89DC-BB397F982905}" dt="2025-01-22T23:53:58.966" v="3083"/>
          <ac:spMkLst>
            <pc:docMk/>
            <pc:sldMk cId="1477554354" sldId="2145707531"/>
            <ac:spMk id="130" creationId="{2685266E-145E-8398-2733-2FD77CC7B57E}"/>
          </ac:spMkLst>
        </pc:spChg>
        <pc:spChg chg="add mod">
          <ac:chgData name="Seyed Hamed" userId="220999c3-e6ef-4426-a304-d27831ca2f92" providerId="ADAL" clId="{6C890F20-CABB-4408-89DC-BB397F982905}" dt="2025-01-22T23:53:58.966" v="3083"/>
          <ac:spMkLst>
            <pc:docMk/>
            <pc:sldMk cId="1477554354" sldId="2145707531"/>
            <ac:spMk id="131" creationId="{7891738A-B5DB-583B-6D66-B60EB36B9727}"/>
          </ac:spMkLst>
        </pc:spChg>
        <pc:spChg chg="add mod">
          <ac:chgData name="Seyed Hamed" userId="220999c3-e6ef-4426-a304-d27831ca2f92" providerId="ADAL" clId="{6C890F20-CABB-4408-89DC-BB397F982905}" dt="2025-01-22T23:53:58.966" v="3083"/>
          <ac:spMkLst>
            <pc:docMk/>
            <pc:sldMk cId="1477554354" sldId="2145707531"/>
            <ac:spMk id="132" creationId="{4EC83381-5CF8-CB9C-765F-E53E547BC738}"/>
          </ac:spMkLst>
        </pc:spChg>
        <pc:spChg chg="add mod">
          <ac:chgData name="Seyed Hamed" userId="220999c3-e6ef-4426-a304-d27831ca2f92" providerId="ADAL" clId="{6C890F20-CABB-4408-89DC-BB397F982905}" dt="2025-01-22T23:53:58.966" v="3083"/>
          <ac:spMkLst>
            <pc:docMk/>
            <pc:sldMk cId="1477554354" sldId="2145707531"/>
            <ac:spMk id="133" creationId="{933FB007-668B-12C9-C7A0-0EF17375C232}"/>
          </ac:spMkLst>
        </pc:spChg>
        <pc:spChg chg="add mod">
          <ac:chgData name="Seyed Hamed" userId="220999c3-e6ef-4426-a304-d27831ca2f92" providerId="ADAL" clId="{6C890F20-CABB-4408-89DC-BB397F982905}" dt="2025-01-22T23:53:58.966" v="3083"/>
          <ac:spMkLst>
            <pc:docMk/>
            <pc:sldMk cId="1477554354" sldId="2145707531"/>
            <ac:spMk id="134" creationId="{0A1601FE-B007-073B-157C-D90B31EDC3BC}"/>
          </ac:spMkLst>
        </pc:spChg>
        <pc:spChg chg="add mod">
          <ac:chgData name="Seyed Hamed" userId="220999c3-e6ef-4426-a304-d27831ca2f92" providerId="ADAL" clId="{6C890F20-CABB-4408-89DC-BB397F982905}" dt="2025-01-22T23:53:58.966" v="3083"/>
          <ac:spMkLst>
            <pc:docMk/>
            <pc:sldMk cId="1477554354" sldId="2145707531"/>
            <ac:spMk id="135" creationId="{BF419647-8C56-14EB-1560-4DFE4EC36615}"/>
          </ac:spMkLst>
        </pc:spChg>
        <pc:spChg chg="add mod">
          <ac:chgData name="Seyed Hamed" userId="220999c3-e6ef-4426-a304-d27831ca2f92" providerId="ADAL" clId="{6C890F20-CABB-4408-89DC-BB397F982905}" dt="2025-01-22T23:53:58.966" v="3083"/>
          <ac:spMkLst>
            <pc:docMk/>
            <pc:sldMk cId="1477554354" sldId="2145707531"/>
            <ac:spMk id="136" creationId="{F2910C1D-BB12-D4AE-3790-4E00AA53BE71}"/>
          </ac:spMkLst>
        </pc:spChg>
        <pc:spChg chg="add mod">
          <ac:chgData name="Seyed Hamed" userId="220999c3-e6ef-4426-a304-d27831ca2f92" providerId="ADAL" clId="{6C890F20-CABB-4408-89DC-BB397F982905}" dt="2025-01-22T23:53:58.966" v="3083"/>
          <ac:spMkLst>
            <pc:docMk/>
            <pc:sldMk cId="1477554354" sldId="2145707531"/>
            <ac:spMk id="137" creationId="{059CA23B-E4C3-3D41-1EA0-8D7C0E1B8702}"/>
          </ac:spMkLst>
        </pc:spChg>
        <pc:spChg chg="add mod">
          <ac:chgData name="Seyed Hamed" userId="220999c3-e6ef-4426-a304-d27831ca2f92" providerId="ADAL" clId="{6C890F20-CABB-4408-89DC-BB397F982905}" dt="2025-01-22T23:53:58.966" v="3083"/>
          <ac:spMkLst>
            <pc:docMk/>
            <pc:sldMk cId="1477554354" sldId="2145707531"/>
            <ac:spMk id="138" creationId="{DB37855B-4B28-EC6E-85E4-FE8706502B56}"/>
          </ac:spMkLst>
        </pc:spChg>
        <pc:spChg chg="add mod">
          <ac:chgData name="Seyed Hamed" userId="220999c3-e6ef-4426-a304-d27831ca2f92" providerId="ADAL" clId="{6C890F20-CABB-4408-89DC-BB397F982905}" dt="2025-01-22T23:53:58.966" v="3083"/>
          <ac:spMkLst>
            <pc:docMk/>
            <pc:sldMk cId="1477554354" sldId="2145707531"/>
            <ac:spMk id="139" creationId="{A24D6686-01C2-CEAB-3302-02ECAE2ABD63}"/>
          </ac:spMkLst>
        </pc:spChg>
        <pc:spChg chg="add mod">
          <ac:chgData name="Seyed Hamed" userId="220999c3-e6ef-4426-a304-d27831ca2f92" providerId="ADAL" clId="{6C890F20-CABB-4408-89DC-BB397F982905}" dt="2025-01-22T23:53:58.966" v="3083"/>
          <ac:spMkLst>
            <pc:docMk/>
            <pc:sldMk cId="1477554354" sldId="2145707531"/>
            <ac:spMk id="140" creationId="{1B8C4DE9-111B-2BA4-F282-66F496827C48}"/>
          </ac:spMkLst>
        </pc:spChg>
        <pc:spChg chg="add mod">
          <ac:chgData name="Seyed Hamed" userId="220999c3-e6ef-4426-a304-d27831ca2f92" providerId="ADAL" clId="{6C890F20-CABB-4408-89DC-BB397F982905}" dt="2025-01-22T23:53:58.966" v="3083"/>
          <ac:spMkLst>
            <pc:docMk/>
            <pc:sldMk cId="1477554354" sldId="2145707531"/>
            <ac:spMk id="141" creationId="{F89DF9AC-4A07-8319-CA19-E0568E388520}"/>
          </ac:spMkLst>
        </pc:spChg>
        <pc:spChg chg="del">
          <ac:chgData name="Seyed Hamed" userId="220999c3-e6ef-4426-a304-d27831ca2f92" providerId="ADAL" clId="{6C890F20-CABB-4408-89DC-BB397F982905}" dt="2025-01-21T18:28:24.775" v="592" actId="478"/>
          <ac:spMkLst>
            <pc:docMk/>
            <pc:sldMk cId="1477554354" sldId="2145707531"/>
            <ac:spMk id="142" creationId="{88852B50-2937-C1A0-B70A-DF6001329A88}"/>
          </ac:spMkLst>
        </pc:spChg>
        <pc:spChg chg="add mod">
          <ac:chgData name="Seyed Hamed" userId="220999c3-e6ef-4426-a304-d27831ca2f92" providerId="ADAL" clId="{6C890F20-CABB-4408-89DC-BB397F982905}" dt="2025-01-22T23:53:58.966" v="3083"/>
          <ac:spMkLst>
            <pc:docMk/>
            <pc:sldMk cId="1477554354" sldId="2145707531"/>
            <ac:spMk id="142" creationId="{E0EFCC8D-80D5-1964-4FAD-21FA0D56855F}"/>
          </ac:spMkLst>
        </pc:spChg>
        <pc:spChg chg="del">
          <ac:chgData name="Seyed Hamed" userId="220999c3-e6ef-4426-a304-d27831ca2f92" providerId="ADAL" clId="{6C890F20-CABB-4408-89DC-BB397F982905}" dt="2025-01-21T18:28:24.775" v="592" actId="478"/>
          <ac:spMkLst>
            <pc:docMk/>
            <pc:sldMk cId="1477554354" sldId="2145707531"/>
            <ac:spMk id="143" creationId="{0EB263EF-E438-2424-9B07-704DD107E195}"/>
          </ac:spMkLst>
        </pc:spChg>
        <pc:spChg chg="add mod">
          <ac:chgData name="Seyed Hamed" userId="220999c3-e6ef-4426-a304-d27831ca2f92" providerId="ADAL" clId="{6C890F20-CABB-4408-89DC-BB397F982905}" dt="2025-01-22T23:53:58.966" v="3083"/>
          <ac:spMkLst>
            <pc:docMk/>
            <pc:sldMk cId="1477554354" sldId="2145707531"/>
            <ac:spMk id="143" creationId="{FF14995D-CCDA-08D2-2A14-D5301BAB020E}"/>
          </ac:spMkLst>
        </pc:spChg>
        <pc:spChg chg="add mod">
          <ac:chgData name="Seyed Hamed" userId="220999c3-e6ef-4426-a304-d27831ca2f92" providerId="ADAL" clId="{6C890F20-CABB-4408-89DC-BB397F982905}" dt="2025-01-22T23:53:58.966" v="3083"/>
          <ac:spMkLst>
            <pc:docMk/>
            <pc:sldMk cId="1477554354" sldId="2145707531"/>
            <ac:spMk id="144" creationId="{28610A34-E7C4-F422-DBB7-B9EB13ECAA45}"/>
          </ac:spMkLst>
        </pc:spChg>
        <pc:spChg chg="mod">
          <ac:chgData name="Seyed Hamed" userId="220999c3-e6ef-4426-a304-d27831ca2f92" providerId="ADAL" clId="{6C890F20-CABB-4408-89DC-BB397F982905}" dt="2025-01-21T18:29:00.820" v="618" actId="1038"/>
          <ac:spMkLst>
            <pc:docMk/>
            <pc:sldMk cId="1477554354" sldId="2145707531"/>
            <ac:spMk id="150" creationId="{612E7B34-F1DB-492C-BF48-BA61BBA6E78A}"/>
          </ac:spMkLst>
        </pc:spChg>
        <pc:spChg chg="mod">
          <ac:chgData name="Seyed Hamed" userId="220999c3-e6ef-4426-a304-d27831ca2f92" providerId="ADAL" clId="{6C890F20-CABB-4408-89DC-BB397F982905}" dt="2025-01-21T18:29:00.820" v="618" actId="1038"/>
          <ac:spMkLst>
            <pc:docMk/>
            <pc:sldMk cId="1477554354" sldId="2145707531"/>
            <ac:spMk id="151" creationId="{7B75377F-3CB0-C117-75FB-458B05D099DA}"/>
          </ac:spMkLst>
        </pc:spChg>
        <pc:spChg chg="mod">
          <ac:chgData name="Seyed Hamed" userId="220999c3-e6ef-4426-a304-d27831ca2f92" providerId="ADAL" clId="{6C890F20-CABB-4408-89DC-BB397F982905}" dt="2025-01-21T18:29:00.820" v="618" actId="1038"/>
          <ac:spMkLst>
            <pc:docMk/>
            <pc:sldMk cId="1477554354" sldId="2145707531"/>
            <ac:spMk id="152" creationId="{73A23B95-D56D-AAE6-0CCA-693BF748E7D8}"/>
          </ac:spMkLst>
        </pc:spChg>
        <pc:spChg chg="mod">
          <ac:chgData name="Seyed Hamed" userId="220999c3-e6ef-4426-a304-d27831ca2f92" providerId="ADAL" clId="{6C890F20-CABB-4408-89DC-BB397F982905}" dt="2025-01-21T18:29:00.820" v="618" actId="1038"/>
          <ac:spMkLst>
            <pc:docMk/>
            <pc:sldMk cId="1477554354" sldId="2145707531"/>
            <ac:spMk id="153" creationId="{0B166D90-9E59-74F4-B17E-46D52AAB218D}"/>
          </ac:spMkLst>
        </pc:spChg>
        <pc:spChg chg="mod">
          <ac:chgData name="Seyed Hamed" userId="220999c3-e6ef-4426-a304-d27831ca2f92" providerId="ADAL" clId="{6C890F20-CABB-4408-89DC-BB397F982905}" dt="2025-01-21T18:29:00.820" v="618" actId="1038"/>
          <ac:spMkLst>
            <pc:docMk/>
            <pc:sldMk cId="1477554354" sldId="2145707531"/>
            <ac:spMk id="154" creationId="{63FC9EE1-6288-1D16-B575-4AD2A1BC8A93}"/>
          </ac:spMkLst>
        </pc:spChg>
        <pc:spChg chg="mod">
          <ac:chgData name="Seyed Hamed" userId="220999c3-e6ef-4426-a304-d27831ca2f92" providerId="ADAL" clId="{6C890F20-CABB-4408-89DC-BB397F982905}" dt="2025-01-21T18:29:00.820" v="618" actId="1038"/>
          <ac:spMkLst>
            <pc:docMk/>
            <pc:sldMk cId="1477554354" sldId="2145707531"/>
            <ac:spMk id="155" creationId="{89A165F7-E1EA-F3F3-23FE-DB8CD31F60C6}"/>
          </ac:spMkLst>
        </pc:spChg>
        <pc:spChg chg="mod">
          <ac:chgData name="Seyed Hamed" userId="220999c3-e6ef-4426-a304-d27831ca2f92" providerId="ADAL" clId="{6C890F20-CABB-4408-89DC-BB397F982905}" dt="2025-01-21T18:29:00.820" v="618" actId="1038"/>
          <ac:spMkLst>
            <pc:docMk/>
            <pc:sldMk cId="1477554354" sldId="2145707531"/>
            <ac:spMk id="156" creationId="{D70F2138-89B1-2D9E-2561-4C818D399845}"/>
          </ac:spMkLst>
        </pc:spChg>
        <pc:spChg chg="mod">
          <ac:chgData name="Seyed Hamed" userId="220999c3-e6ef-4426-a304-d27831ca2f92" providerId="ADAL" clId="{6C890F20-CABB-4408-89DC-BB397F982905}" dt="2025-01-21T18:29:00.820" v="618" actId="1038"/>
          <ac:spMkLst>
            <pc:docMk/>
            <pc:sldMk cId="1477554354" sldId="2145707531"/>
            <ac:spMk id="157" creationId="{30782415-23A0-6A77-9EDE-70DE476A5FD7}"/>
          </ac:spMkLst>
        </pc:spChg>
        <pc:spChg chg="add mod">
          <ac:chgData name="Seyed Hamed" userId="220999c3-e6ef-4426-a304-d27831ca2f92" providerId="ADAL" clId="{6C890F20-CABB-4408-89DC-BB397F982905}" dt="2025-01-22T23:58:16.553" v="3172" actId="1076"/>
          <ac:spMkLst>
            <pc:docMk/>
            <pc:sldMk cId="1477554354" sldId="2145707531"/>
            <ac:spMk id="158" creationId="{828BAFB1-D5DD-CA06-B336-8ADDC54061B3}"/>
          </ac:spMkLst>
        </pc:spChg>
        <pc:spChg chg="add del mod">
          <ac:chgData name="Seyed Hamed" userId="220999c3-e6ef-4426-a304-d27831ca2f92" providerId="ADAL" clId="{6C890F20-CABB-4408-89DC-BB397F982905}" dt="2025-01-22T23:55:45.257" v="3110" actId="478"/>
          <ac:spMkLst>
            <pc:docMk/>
            <pc:sldMk cId="1477554354" sldId="2145707531"/>
            <ac:spMk id="159" creationId="{2897A01F-B829-D88A-EA9F-72FB01A86561}"/>
          </ac:spMkLst>
        </pc:spChg>
        <pc:spChg chg="add del mod">
          <ac:chgData name="Seyed Hamed" userId="220999c3-e6ef-4426-a304-d27831ca2f92" providerId="ADAL" clId="{6C890F20-CABB-4408-89DC-BB397F982905}" dt="2025-01-22T23:55:45.257" v="3110" actId="478"/>
          <ac:spMkLst>
            <pc:docMk/>
            <pc:sldMk cId="1477554354" sldId="2145707531"/>
            <ac:spMk id="160" creationId="{DCC85DDF-8CCA-1CAA-D468-3FE1271B60E3}"/>
          </ac:spMkLst>
        </pc:spChg>
        <pc:spChg chg="add del mod">
          <ac:chgData name="Seyed Hamed" userId="220999c3-e6ef-4426-a304-d27831ca2f92" providerId="ADAL" clId="{6C890F20-CABB-4408-89DC-BB397F982905}" dt="2025-01-22T23:55:45.257" v="3110" actId="478"/>
          <ac:spMkLst>
            <pc:docMk/>
            <pc:sldMk cId="1477554354" sldId="2145707531"/>
            <ac:spMk id="161" creationId="{09871782-C1D2-5BEC-55B8-41C0918FA9E4}"/>
          </ac:spMkLst>
        </pc:spChg>
        <pc:spChg chg="add del mod">
          <ac:chgData name="Seyed Hamed" userId="220999c3-e6ef-4426-a304-d27831ca2f92" providerId="ADAL" clId="{6C890F20-CABB-4408-89DC-BB397F982905}" dt="2025-01-22T23:55:45.257" v="3110" actId="478"/>
          <ac:spMkLst>
            <pc:docMk/>
            <pc:sldMk cId="1477554354" sldId="2145707531"/>
            <ac:spMk id="162" creationId="{2307011A-42F7-CFFC-E2CF-46FC02583F5B}"/>
          </ac:spMkLst>
        </pc:spChg>
        <pc:spChg chg="add del mod">
          <ac:chgData name="Seyed Hamed" userId="220999c3-e6ef-4426-a304-d27831ca2f92" providerId="ADAL" clId="{6C890F20-CABB-4408-89DC-BB397F982905}" dt="2025-01-22T23:55:45.257" v="3110" actId="478"/>
          <ac:spMkLst>
            <pc:docMk/>
            <pc:sldMk cId="1477554354" sldId="2145707531"/>
            <ac:spMk id="163" creationId="{67336645-555A-A002-B91E-2CCAD4FA976B}"/>
          </ac:spMkLst>
        </pc:spChg>
        <pc:spChg chg="mod">
          <ac:chgData name="Seyed Hamed" userId="220999c3-e6ef-4426-a304-d27831ca2f92" providerId="ADAL" clId="{6C890F20-CABB-4408-89DC-BB397F982905}" dt="2025-01-21T18:29:00.820" v="618" actId="1038"/>
          <ac:spMkLst>
            <pc:docMk/>
            <pc:sldMk cId="1477554354" sldId="2145707531"/>
            <ac:spMk id="165" creationId="{18A7022F-9D67-98A5-BB89-7B66F3EB7D3E}"/>
          </ac:spMkLst>
        </pc:spChg>
        <pc:spChg chg="mod">
          <ac:chgData name="Seyed Hamed" userId="220999c3-e6ef-4426-a304-d27831ca2f92" providerId="ADAL" clId="{6C890F20-CABB-4408-89DC-BB397F982905}" dt="2025-01-21T18:29:00.820" v="618" actId="1038"/>
          <ac:spMkLst>
            <pc:docMk/>
            <pc:sldMk cId="1477554354" sldId="2145707531"/>
            <ac:spMk id="166" creationId="{1C690B0D-8CB6-799B-A692-BD5CD75D446C}"/>
          </ac:spMkLst>
        </pc:spChg>
        <pc:spChg chg="mod">
          <ac:chgData name="Seyed Hamed" userId="220999c3-e6ef-4426-a304-d27831ca2f92" providerId="ADAL" clId="{6C890F20-CABB-4408-89DC-BB397F982905}" dt="2025-01-21T18:29:00.820" v="618" actId="1038"/>
          <ac:spMkLst>
            <pc:docMk/>
            <pc:sldMk cId="1477554354" sldId="2145707531"/>
            <ac:spMk id="169" creationId="{C5F3D83D-2CBA-4503-D9E6-EC7813F7B56D}"/>
          </ac:spMkLst>
        </pc:spChg>
        <pc:spChg chg="add mod">
          <ac:chgData name="Seyed Hamed" userId="220999c3-e6ef-4426-a304-d27831ca2f92" providerId="ADAL" clId="{6C890F20-CABB-4408-89DC-BB397F982905}" dt="2025-01-22T23:53:58.966" v="3083"/>
          <ac:spMkLst>
            <pc:docMk/>
            <pc:sldMk cId="1477554354" sldId="2145707531"/>
            <ac:spMk id="228" creationId="{0DD95A22-977C-031C-2259-F33B2402BB3C}"/>
          </ac:spMkLst>
        </pc:spChg>
        <pc:spChg chg="add mod">
          <ac:chgData name="Seyed Hamed" userId="220999c3-e6ef-4426-a304-d27831ca2f92" providerId="ADAL" clId="{6C890F20-CABB-4408-89DC-BB397F982905}" dt="2025-01-22T23:53:58.966" v="3083"/>
          <ac:spMkLst>
            <pc:docMk/>
            <pc:sldMk cId="1477554354" sldId="2145707531"/>
            <ac:spMk id="229" creationId="{C598E6D1-99AE-79D2-FEE8-B4A8F7728837}"/>
          </ac:spMkLst>
        </pc:spChg>
        <pc:spChg chg="add mod">
          <ac:chgData name="Seyed Hamed" userId="220999c3-e6ef-4426-a304-d27831ca2f92" providerId="ADAL" clId="{6C890F20-CABB-4408-89DC-BB397F982905}" dt="2025-01-22T23:56:19.127" v="3117"/>
          <ac:spMkLst>
            <pc:docMk/>
            <pc:sldMk cId="1477554354" sldId="2145707531"/>
            <ac:spMk id="235" creationId="{71BDB042-28AE-4996-70CA-0A551893576F}"/>
          </ac:spMkLst>
        </pc:spChg>
        <pc:spChg chg="add mod">
          <ac:chgData name="Seyed Hamed" userId="220999c3-e6ef-4426-a304-d27831ca2f92" providerId="ADAL" clId="{6C890F20-CABB-4408-89DC-BB397F982905}" dt="2025-01-22T23:56:24.643" v="3118"/>
          <ac:spMkLst>
            <pc:docMk/>
            <pc:sldMk cId="1477554354" sldId="2145707531"/>
            <ac:spMk id="236" creationId="{C4E3B2EB-A20E-9DED-A974-316CE7F89D02}"/>
          </ac:spMkLst>
        </pc:spChg>
        <pc:spChg chg="add mod">
          <ac:chgData name="Seyed Hamed" userId="220999c3-e6ef-4426-a304-d27831ca2f92" providerId="ADAL" clId="{6C890F20-CABB-4408-89DC-BB397F982905}" dt="2025-01-22T23:56:24.643" v="3118"/>
          <ac:spMkLst>
            <pc:docMk/>
            <pc:sldMk cId="1477554354" sldId="2145707531"/>
            <ac:spMk id="237" creationId="{8EDA4874-9A88-DBA6-6B8D-893156151D11}"/>
          </ac:spMkLst>
        </pc:spChg>
        <pc:spChg chg="mod">
          <ac:chgData name="Seyed Hamed" userId="220999c3-e6ef-4426-a304-d27831ca2f92" providerId="ADAL" clId="{6C890F20-CABB-4408-89DC-BB397F982905}" dt="2025-01-22T23:56:24.643" v="3118"/>
          <ac:spMkLst>
            <pc:docMk/>
            <pc:sldMk cId="1477554354" sldId="2145707531"/>
            <ac:spMk id="244" creationId="{68A18070-CD2A-2BF3-A895-DE69B91DF40E}"/>
          </ac:spMkLst>
        </pc:spChg>
        <pc:spChg chg="mod">
          <ac:chgData name="Seyed Hamed" userId="220999c3-e6ef-4426-a304-d27831ca2f92" providerId="ADAL" clId="{6C890F20-CABB-4408-89DC-BB397F982905}" dt="2025-01-22T23:56:24.643" v="3118"/>
          <ac:spMkLst>
            <pc:docMk/>
            <pc:sldMk cId="1477554354" sldId="2145707531"/>
            <ac:spMk id="245" creationId="{73E32011-7B7A-C058-9FDE-D2C20CC2E12A}"/>
          </ac:spMkLst>
        </pc:spChg>
        <pc:spChg chg="mod">
          <ac:chgData name="Seyed Hamed" userId="220999c3-e6ef-4426-a304-d27831ca2f92" providerId="ADAL" clId="{6C890F20-CABB-4408-89DC-BB397F982905}" dt="2025-01-22T23:56:24.643" v="3118"/>
          <ac:spMkLst>
            <pc:docMk/>
            <pc:sldMk cId="1477554354" sldId="2145707531"/>
            <ac:spMk id="246" creationId="{376AB7B0-F23A-078A-A870-2B7462162C36}"/>
          </ac:spMkLst>
        </pc:spChg>
        <pc:spChg chg="mod">
          <ac:chgData name="Seyed Hamed" userId="220999c3-e6ef-4426-a304-d27831ca2f92" providerId="ADAL" clId="{6C890F20-CABB-4408-89DC-BB397F982905}" dt="2025-01-22T23:56:24.643" v="3118"/>
          <ac:spMkLst>
            <pc:docMk/>
            <pc:sldMk cId="1477554354" sldId="2145707531"/>
            <ac:spMk id="249" creationId="{0F2E7603-B952-5F02-5BAA-889085C7D89A}"/>
          </ac:spMkLst>
        </pc:spChg>
        <pc:spChg chg="mod">
          <ac:chgData name="Seyed Hamed" userId="220999c3-e6ef-4426-a304-d27831ca2f92" providerId="ADAL" clId="{6C890F20-CABB-4408-89DC-BB397F982905}" dt="2025-01-22T23:56:24.643" v="3118"/>
          <ac:spMkLst>
            <pc:docMk/>
            <pc:sldMk cId="1477554354" sldId="2145707531"/>
            <ac:spMk id="252" creationId="{5A1030AD-4098-0407-20B2-8C899E8A7C84}"/>
          </ac:spMkLst>
        </pc:spChg>
        <pc:spChg chg="mod">
          <ac:chgData name="Seyed Hamed" userId="220999c3-e6ef-4426-a304-d27831ca2f92" providerId="ADAL" clId="{6C890F20-CABB-4408-89DC-BB397F982905}" dt="2025-01-22T23:56:24.643" v="3118"/>
          <ac:spMkLst>
            <pc:docMk/>
            <pc:sldMk cId="1477554354" sldId="2145707531"/>
            <ac:spMk id="253" creationId="{D0A1CE81-618C-71F6-34DD-8DBFB95F484C}"/>
          </ac:spMkLst>
        </pc:spChg>
        <pc:spChg chg="mod">
          <ac:chgData name="Seyed Hamed" userId="220999c3-e6ef-4426-a304-d27831ca2f92" providerId="ADAL" clId="{6C890F20-CABB-4408-89DC-BB397F982905}" dt="2025-01-22T23:56:24.643" v="3118"/>
          <ac:spMkLst>
            <pc:docMk/>
            <pc:sldMk cId="1477554354" sldId="2145707531"/>
            <ac:spMk id="254" creationId="{ED5D1EF4-2A1E-D86A-43B9-F71754B43AE4}"/>
          </ac:spMkLst>
        </pc:spChg>
        <pc:spChg chg="mod">
          <ac:chgData name="Seyed Hamed" userId="220999c3-e6ef-4426-a304-d27831ca2f92" providerId="ADAL" clId="{6C890F20-CABB-4408-89DC-BB397F982905}" dt="2025-01-22T23:56:24.643" v="3118"/>
          <ac:spMkLst>
            <pc:docMk/>
            <pc:sldMk cId="1477554354" sldId="2145707531"/>
            <ac:spMk id="255" creationId="{3EC07736-7656-F7EB-C368-B5B95971CEF2}"/>
          </ac:spMkLst>
        </pc:spChg>
        <pc:spChg chg="mod">
          <ac:chgData name="Seyed Hamed" userId="220999c3-e6ef-4426-a304-d27831ca2f92" providerId="ADAL" clId="{6C890F20-CABB-4408-89DC-BB397F982905}" dt="2025-01-22T23:56:24.643" v="3118"/>
          <ac:spMkLst>
            <pc:docMk/>
            <pc:sldMk cId="1477554354" sldId="2145707531"/>
            <ac:spMk id="256" creationId="{668FF982-B790-7928-0D95-0EE00D9B04D4}"/>
          </ac:spMkLst>
        </pc:spChg>
        <pc:spChg chg="mod">
          <ac:chgData name="Seyed Hamed" userId="220999c3-e6ef-4426-a304-d27831ca2f92" providerId="ADAL" clId="{6C890F20-CABB-4408-89DC-BB397F982905}" dt="2025-01-22T23:56:24.643" v="3118"/>
          <ac:spMkLst>
            <pc:docMk/>
            <pc:sldMk cId="1477554354" sldId="2145707531"/>
            <ac:spMk id="257" creationId="{42B5CCEA-5800-36AD-B8F1-002E11E926A9}"/>
          </ac:spMkLst>
        </pc:spChg>
        <pc:spChg chg="mod">
          <ac:chgData name="Seyed Hamed" userId="220999c3-e6ef-4426-a304-d27831ca2f92" providerId="ADAL" clId="{6C890F20-CABB-4408-89DC-BB397F982905}" dt="2025-01-22T23:56:24.643" v="3118"/>
          <ac:spMkLst>
            <pc:docMk/>
            <pc:sldMk cId="1477554354" sldId="2145707531"/>
            <ac:spMk id="258" creationId="{2CF2C684-BF63-D63D-665D-A2D54E443FEC}"/>
          </ac:spMkLst>
        </pc:spChg>
        <pc:spChg chg="mod">
          <ac:chgData name="Seyed Hamed" userId="220999c3-e6ef-4426-a304-d27831ca2f92" providerId="ADAL" clId="{6C890F20-CABB-4408-89DC-BB397F982905}" dt="2025-01-22T23:56:24.643" v="3118"/>
          <ac:spMkLst>
            <pc:docMk/>
            <pc:sldMk cId="1477554354" sldId="2145707531"/>
            <ac:spMk id="259" creationId="{CF61D96F-2C9A-3E87-E824-249C8D9D6FE5}"/>
          </ac:spMkLst>
        </pc:spChg>
        <pc:spChg chg="mod">
          <ac:chgData name="Seyed Hamed" userId="220999c3-e6ef-4426-a304-d27831ca2f92" providerId="ADAL" clId="{6C890F20-CABB-4408-89DC-BB397F982905}" dt="2025-01-22T23:56:24.643" v="3118"/>
          <ac:spMkLst>
            <pc:docMk/>
            <pc:sldMk cId="1477554354" sldId="2145707531"/>
            <ac:spMk id="260" creationId="{1D234B48-CE1B-946D-1491-C01D50841DCA}"/>
          </ac:spMkLst>
        </pc:spChg>
        <pc:spChg chg="mod">
          <ac:chgData name="Seyed Hamed" userId="220999c3-e6ef-4426-a304-d27831ca2f92" providerId="ADAL" clId="{6C890F20-CABB-4408-89DC-BB397F982905}" dt="2025-01-22T23:56:24.643" v="3118"/>
          <ac:spMkLst>
            <pc:docMk/>
            <pc:sldMk cId="1477554354" sldId="2145707531"/>
            <ac:spMk id="261" creationId="{5112CFCD-53E1-D470-4579-8C37E71EE4DD}"/>
          </ac:spMkLst>
        </pc:spChg>
        <pc:spChg chg="mod">
          <ac:chgData name="Seyed Hamed" userId="220999c3-e6ef-4426-a304-d27831ca2f92" providerId="ADAL" clId="{6C890F20-CABB-4408-89DC-BB397F982905}" dt="2025-01-22T23:56:24.643" v="3118"/>
          <ac:spMkLst>
            <pc:docMk/>
            <pc:sldMk cId="1477554354" sldId="2145707531"/>
            <ac:spMk id="265" creationId="{C30F3F0B-2EC3-607A-C491-D9406F36CC77}"/>
          </ac:spMkLst>
        </pc:spChg>
        <pc:spChg chg="mod">
          <ac:chgData name="Seyed Hamed" userId="220999c3-e6ef-4426-a304-d27831ca2f92" providerId="ADAL" clId="{6C890F20-CABB-4408-89DC-BB397F982905}" dt="2025-01-22T23:56:24.643" v="3118"/>
          <ac:spMkLst>
            <pc:docMk/>
            <pc:sldMk cId="1477554354" sldId="2145707531"/>
            <ac:spMk id="266" creationId="{6C95F026-31C0-9277-EB5C-3376C3BF5964}"/>
          </ac:spMkLst>
        </pc:spChg>
        <pc:spChg chg="mod">
          <ac:chgData name="Seyed Hamed" userId="220999c3-e6ef-4426-a304-d27831ca2f92" providerId="ADAL" clId="{6C890F20-CABB-4408-89DC-BB397F982905}" dt="2025-01-22T23:56:24.643" v="3118"/>
          <ac:spMkLst>
            <pc:docMk/>
            <pc:sldMk cId="1477554354" sldId="2145707531"/>
            <ac:spMk id="267" creationId="{B3063BF3-0B68-2743-9363-6B87BD72F439}"/>
          </ac:spMkLst>
        </pc:spChg>
        <pc:spChg chg="mod">
          <ac:chgData name="Seyed Hamed" userId="220999c3-e6ef-4426-a304-d27831ca2f92" providerId="ADAL" clId="{6C890F20-CABB-4408-89DC-BB397F982905}" dt="2025-01-22T23:56:24.643" v="3118"/>
          <ac:spMkLst>
            <pc:docMk/>
            <pc:sldMk cId="1477554354" sldId="2145707531"/>
            <ac:spMk id="268" creationId="{73E27840-4082-8F75-359F-76A0FA43DECD}"/>
          </ac:spMkLst>
        </pc:spChg>
        <pc:spChg chg="mod">
          <ac:chgData name="Seyed Hamed" userId="220999c3-e6ef-4426-a304-d27831ca2f92" providerId="ADAL" clId="{6C890F20-CABB-4408-89DC-BB397F982905}" dt="2025-01-22T23:56:24.643" v="3118"/>
          <ac:spMkLst>
            <pc:docMk/>
            <pc:sldMk cId="1477554354" sldId="2145707531"/>
            <ac:spMk id="269" creationId="{0D679580-19C5-45CC-2546-EAC23D5D0067}"/>
          </ac:spMkLst>
        </pc:spChg>
        <pc:spChg chg="mod">
          <ac:chgData name="Seyed Hamed" userId="220999c3-e6ef-4426-a304-d27831ca2f92" providerId="ADAL" clId="{6C890F20-CABB-4408-89DC-BB397F982905}" dt="2025-01-22T23:56:24.643" v="3118"/>
          <ac:spMkLst>
            <pc:docMk/>
            <pc:sldMk cId="1477554354" sldId="2145707531"/>
            <ac:spMk id="270" creationId="{866D8216-948D-7C37-9640-A258FB6ACC89}"/>
          </ac:spMkLst>
        </pc:spChg>
        <pc:spChg chg="mod">
          <ac:chgData name="Seyed Hamed" userId="220999c3-e6ef-4426-a304-d27831ca2f92" providerId="ADAL" clId="{6C890F20-CABB-4408-89DC-BB397F982905}" dt="2025-01-22T23:56:24.643" v="3118"/>
          <ac:spMkLst>
            <pc:docMk/>
            <pc:sldMk cId="1477554354" sldId="2145707531"/>
            <ac:spMk id="271" creationId="{69619749-63AD-E578-0ECC-9EB308330913}"/>
          </ac:spMkLst>
        </pc:spChg>
        <pc:spChg chg="mod">
          <ac:chgData name="Seyed Hamed" userId="220999c3-e6ef-4426-a304-d27831ca2f92" providerId="ADAL" clId="{6C890F20-CABB-4408-89DC-BB397F982905}" dt="2025-01-22T23:56:24.643" v="3118"/>
          <ac:spMkLst>
            <pc:docMk/>
            <pc:sldMk cId="1477554354" sldId="2145707531"/>
            <ac:spMk id="272" creationId="{E63349BE-6EF6-FAE0-3903-35113E595313}"/>
          </ac:spMkLst>
        </pc:spChg>
        <pc:spChg chg="add del mod">
          <ac:chgData name="Seyed Hamed" userId="220999c3-e6ef-4426-a304-d27831ca2f92" providerId="ADAL" clId="{6C890F20-CABB-4408-89DC-BB397F982905}" dt="2025-01-22T23:56:32.336" v="3121" actId="478"/>
          <ac:spMkLst>
            <pc:docMk/>
            <pc:sldMk cId="1477554354" sldId="2145707531"/>
            <ac:spMk id="274" creationId="{39EF3265-06F3-5CB0-DB2F-A1E0575D6B7A}"/>
          </ac:spMkLst>
        </pc:spChg>
        <pc:spChg chg="add del mod">
          <ac:chgData name="Seyed Hamed" userId="220999c3-e6ef-4426-a304-d27831ca2f92" providerId="ADAL" clId="{6C890F20-CABB-4408-89DC-BB397F982905}" dt="2025-01-22T23:56:32.336" v="3121" actId="478"/>
          <ac:spMkLst>
            <pc:docMk/>
            <pc:sldMk cId="1477554354" sldId="2145707531"/>
            <ac:spMk id="275" creationId="{FD7525AD-D130-8779-3677-1799C99AE92E}"/>
          </ac:spMkLst>
        </pc:spChg>
        <pc:spChg chg="add del mod">
          <ac:chgData name="Seyed Hamed" userId="220999c3-e6ef-4426-a304-d27831ca2f92" providerId="ADAL" clId="{6C890F20-CABB-4408-89DC-BB397F982905}" dt="2025-01-22T23:56:32.336" v="3121" actId="478"/>
          <ac:spMkLst>
            <pc:docMk/>
            <pc:sldMk cId="1477554354" sldId="2145707531"/>
            <ac:spMk id="276" creationId="{8BDAD986-7CFF-9909-3235-B4798666F1D4}"/>
          </ac:spMkLst>
        </pc:spChg>
        <pc:spChg chg="add del mod">
          <ac:chgData name="Seyed Hamed" userId="220999c3-e6ef-4426-a304-d27831ca2f92" providerId="ADAL" clId="{6C890F20-CABB-4408-89DC-BB397F982905}" dt="2025-01-22T23:56:32.735" v="3122" actId="478"/>
          <ac:spMkLst>
            <pc:docMk/>
            <pc:sldMk cId="1477554354" sldId="2145707531"/>
            <ac:spMk id="277" creationId="{1A8B0666-BE1E-AAAE-5949-94180A32FEAA}"/>
          </ac:spMkLst>
        </pc:spChg>
        <pc:spChg chg="add del mod">
          <ac:chgData name="Seyed Hamed" userId="220999c3-e6ef-4426-a304-d27831ca2f92" providerId="ADAL" clId="{6C890F20-CABB-4408-89DC-BB397F982905}" dt="2025-01-22T23:56:32.336" v="3121" actId="478"/>
          <ac:spMkLst>
            <pc:docMk/>
            <pc:sldMk cId="1477554354" sldId="2145707531"/>
            <ac:spMk id="278" creationId="{B9ADB9BB-8940-4B0B-EEF7-EE3B87B4A87A}"/>
          </ac:spMkLst>
        </pc:spChg>
        <pc:spChg chg="mod">
          <ac:chgData name="Seyed Hamed" userId="220999c3-e6ef-4426-a304-d27831ca2f92" providerId="ADAL" clId="{6C890F20-CABB-4408-89DC-BB397F982905}" dt="2025-01-22T23:56:24.643" v="3118"/>
          <ac:spMkLst>
            <pc:docMk/>
            <pc:sldMk cId="1477554354" sldId="2145707531"/>
            <ac:spMk id="280" creationId="{28078E9C-DBC9-9F25-BC2E-41C2834F9E54}"/>
          </ac:spMkLst>
        </pc:spChg>
        <pc:spChg chg="mod">
          <ac:chgData name="Seyed Hamed" userId="220999c3-e6ef-4426-a304-d27831ca2f92" providerId="ADAL" clId="{6C890F20-CABB-4408-89DC-BB397F982905}" dt="2025-01-22T23:56:24.643" v="3118"/>
          <ac:spMkLst>
            <pc:docMk/>
            <pc:sldMk cId="1477554354" sldId="2145707531"/>
            <ac:spMk id="281" creationId="{B95093E5-67D4-8DA6-B8D1-0A51E23A38CF}"/>
          </ac:spMkLst>
        </pc:spChg>
        <pc:spChg chg="mod">
          <ac:chgData name="Seyed Hamed" userId="220999c3-e6ef-4426-a304-d27831ca2f92" providerId="ADAL" clId="{6C890F20-CABB-4408-89DC-BB397F982905}" dt="2025-01-22T23:56:24.643" v="3118"/>
          <ac:spMkLst>
            <pc:docMk/>
            <pc:sldMk cId="1477554354" sldId="2145707531"/>
            <ac:spMk id="284" creationId="{13645CDD-8C71-3526-EA2A-957795533C4F}"/>
          </ac:spMkLst>
        </pc:spChg>
        <pc:spChg chg="add del mod">
          <ac:chgData name="Seyed Hamed" userId="220999c3-e6ef-4426-a304-d27831ca2f92" providerId="ADAL" clId="{6C890F20-CABB-4408-89DC-BB397F982905}" dt="2025-01-22T23:56:59.392" v="3126" actId="478"/>
          <ac:spMkLst>
            <pc:docMk/>
            <pc:sldMk cId="1477554354" sldId="2145707531"/>
            <ac:spMk id="285" creationId="{D515059C-EF2C-1BF9-A656-F5E395DD0159}"/>
          </ac:spMkLst>
        </pc:spChg>
        <pc:spChg chg="add mod">
          <ac:chgData name="Seyed Hamed" userId="220999c3-e6ef-4426-a304-d27831ca2f92" providerId="ADAL" clId="{6C890F20-CABB-4408-89DC-BB397F982905}" dt="2025-01-22T23:56:43.716" v="3125"/>
          <ac:spMkLst>
            <pc:docMk/>
            <pc:sldMk cId="1477554354" sldId="2145707531"/>
            <ac:spMk id="286" creationId="{5EA1DE1A-A896-A9DB-51B2-6B4A299AEBCB}"/>
          </ac:spMkLst>
        </pc:spChg>
        <pc:spChg chg="add mod">
          <ac:chgData name="Seyed Hamed" userId="220999c3-e6ef-4426-a304-d27831ca2f92" providerId="ADAL" clId="{6C890F20-CABB-4408-89DC-BB397F982905}" dt="2025-01-22T23:57:55.239" v="3166" actId="20577"/>
          <ac:spMkLst>
            <pc:docMk/>
            <pc:sldMk cId="1477554354" sldId="2145707531"/>
            <ac:spMk id="287" creationId="{E801739E-238C-531A-2C84-6914ECFBCC35}"/>
          </ac:spMkLst>
        </pc:spChg>
        <pc:spChg chg="add mod">
          <ac:chgData name="Seyed Hamed" userId="220999c3-e6ef-4426-a304-d27831ca2f92" providerId="ADAL" clId="{6C890F20-CABB-4408-89DC-BB397F982905}" dt="2025-01-22T23:56:43.716" v="3125"/>
          <ac:spMkLst>
            <pc:docMk/>
            <pc:sldMk cId="1477554354" sldId="2145707531"/>
            <ac:spMk id="288" creationId="{61DE22F6-435C-CDEA-BA87-CAB3697EB48F}"/>
          </ac:spMkLst>
        </pc:spChg>
        <pc:spChg chg="add mod">
          <ac:chgData name="Seyed Hamed" userId="220999c3-e6ef-4426-a304-d27831ca2f92" providerId="ADAL" clId="{6C890F20-CABB-4408-89DC-BB397F982905}" dt="2025-01-22T23:56:43.716" v="3125"/>
          <ac:spMkLst>
            <pc:docMk/>
            <pc:sldMk cId="1477554354" sldId="2145707531"/>
            <ac:spMk id="289" creationId="{3998030B-63F9-25A0-42B4-A4E0F3575936}"/>
          </ac:spMkLst>
        </pc:spChg>
        <pc:spChg chg="add mod">
          <ac:chgData name="Seyed Hamed" userId="220999c3-e6ef-4426-a304-d27831ca2f92" providerId="ADAL" clId="{6C890F20-CABB-4408-89DC-BB397F982905}" dt="2025-01-22T23:56:43.716" v="3125"/>
          <ac:spMkLst>
            <pc:docMk/>
            <pc:sldMk cId="1477554354" sldId="2145707531"/>
            <ac:spMk id="290" creationId="{A9DF5872-08B2-ED09-0AA7-30001E13677F}"/>
          </ac:spMkLst>
        </pc:spChg>
        <pc:spChg chg="add mod">
          <ac:chgData name="Seyed Hamed" userId="220999c3-e6ef-4426-a304-d27831ca2f92" providerId="ADAL" clId="{6C890F20-CABB-4408-89DC-BB397F982905}" dt="2025-01-22T23:56:43.716" v="3125"/>
          <ac:spMkLst>
            <pc:docMk/>
            <pc:sldMk cId="1477554354" sldId="2145707531"/>
            <ac:spMk id="291" creationId="{8D2FF483-05AC-E5BA-7E55-BD62776499E3}"/>
          </ac:spMkLst>
        </pc:spChg>
        <pc:spChg chg="add mod">
          <ac:chgData name="Seyed Hamed" userId="220999c3-e6ef-4426-a304-d27831ca2f92" providerId="ADAL" clId="{6C890F20-CABB-4408-89DC-BB397F982905}" dt="2025-01-22T23:56:43.716" v="3125"/>
          <ac:spMkLst>
            <pc:docMk/>
            <pc:sldMk cId="1477554354" sldId="2145707531"/>
            <ac:spMk id="292" creationId="{6DCE0725-4FF2-7C45-CFD8-6519CC24E4EA}"/>
          </ac:spMkLst>
        </pc:spChg>
        <pc:spChg chg="add mod">
          <ac:chgData name="Seyed Hamed" userId="220999c3-e6ef-4426-a304-d27831ca2f92" providerId="ADAL" clId="{6C890F20-CABB-4408-89DC-BB397F982905}" dt="2025-01-22T23:56:43.716" v="3125"/>
          <ac:spMkLst>
            <pc:docMk/>
            <pc:sldMk cId="1477554354" sldId="2145707531"/>
            <ac:spMk id="293" creationId="{AF2FE18C-4EFB-0DC1-35BD-6E8AB11847DA}"/>
          </ac:spMkLst>
        </pc:spChg>
        <pc:spChg chg="add mod">
          <ac:chgData name="Seyed Hamed" userId="220999c3-e6ef-4426-a304-d27831ca2f92" providerId="ADAL" clId="{6C890F20-CABB-4408-89DC-BB397F982905}" dt="2025-01-22T23:56:43.716" v="3125"/>
          <ac:spMkLst>
            <pc:docMk/>
            <pc:sldMk cId="1477554354" sldId="2145707531"/>
            <ac:spMk id="294" creationId="{592C141E-5A1A-711D-5B1B-7735C9D0685E}"/>
          </ac:spMkLst>
        </pc:spChg>
        <pc:spChg chg="mod">
          <ac:chgData name="Seyed Hamed" userId="220999c3-e6ef-4426-a304-d27831ca2f92" providerId="ADAL" clId="{6C890F20-CABB-4408-89DC-BB397F982905}" dt="2025-01-22T23:56:43.716" v="3125"/>
          <ac:spMkLst>
            <pc:docMk/>
            <pc:sldMk cId="1477554354" sldId="2145707531"/>
            <ac:spMk id="296" creationId="{38A114F0-58D6-4EAC-0009-A821E948AD10}"/>
          </ac:spMkLst>
        </pc:spChg>
        <pc:spChg chg="mod">
          <ac:chgData name="Seyed Hamed" userId="220999c3-e6ef-4426-a304-d27831ca2f92" providerId="ADAL" clId="{6C890F20-CABB-4408-89DC-BB397F982905}" dt="2025-01-22T23:56:43.716" v="3125"/>
          <ac:spMkLst>
            <pc:docMk/>
            <pc:sldMk cId="1477554354" sldId="2145707531"/>
            <ac:spMk id="297" creationId="{F8965390-9E33-9CD0-4FFD-78B078A22E9D}"/>
          </ac:spMkLst>
        </pc:spChg>
        <pc:spChg chg="mod">
          <ac:chgData name="Seyed Hamed" userId="220999c3-e6ef-4426-a304-d27831ca2f92" providerId="ADAL" clId="{6C890F20-CABB-4408-89DC-BB397F982905}" dt="2025-01-22T23:56:43.716" v="3125"/>
          <ac:spMkLst>
            <pc:docMk/>
            <pc:sldMk cId="1477554354" sldId="2145707531"/>
            <ac:spMk id="298" creationId="{EB61BC34-DB89-49A9-A1B7-3645BFA7CC59}"/>
          </ac:spMkLst>
        </pc:spChg>
        <pc:spChg chg="mod">
          <ac:chgData name="Seyed Hamed" userId="220999c3-e6ef-4426-a304-d27831ca2f92" providerId="ADAL" clId="{6C890F20-CABB-4408-89DC-BB397F982905}" dt="2025-01-22T23:56:43.716" v="3125"/>
          <ac:spMkLst>
            <pc:docMk/>
            <pc:sldMk cId="1477554354" sldId="2145707531"/>
            <ac:spMk id="301" creationId="{8CB5DA97-D6C4-A63B-5FCD-B6068A2801F0}"/>
          </ac:spMkLst>
        </pc:spChg>
        <pc:spChg chg="mod">
          <ac:chgData name="Seyed Hamed" userId="220999c3-e6ef-4426-a304-d27831ca2f92" providerId="ADAL" clId="{6C890F20-CABB-4408-89DC-BB397F982905}" dt="2025-01-22T23:56:43.716" v="3125"/>
          <ac:spMkLst>
            <pc:docMk/>
            <pc:sldMk cId="1477554354" sldId="2145707531"/>
            <ac:spMk id="304" creationId="{5EEB4F2F-522E-3189-8177-22D16AD5A752}"/>
          </ac:spMkLst>
        </pc:spChg>
        <pc:spChg chg="mod">
          <ac:chgData name="Seyed Hamed" userId="220999c3-e6ef-4426-a304-d27831ca2f92" providerId="ADAL" clId="{6C890F20-CABB-4408-89DC-BB397F982905}" dt="2025-01-22T23:56:43.716" v="3125"/>
          <ac:spMkLst>
            <pc:docMk/>
            <pc:sldMk cId="1477554354" sldId="2145707531"/>
            <ac:spMk id="305" creationId="{4949381F-9DFB-E8D3-C408-FB6FB5EED9D7}"/>
          </ac:spMkLst>
        </pc:spChg>
        <pc:spChg chg="mod">
          <ac:chgData name="Seyed Hamed" userId="220999c3-e6ef-4426-a304-d27831ca2f92" providerId="ADAL" clId="{6C890F20-CABB-4408-89DC-BB397F982905}" dt="2025-01-22T23:56:43.716" v="3125"/>
          <ac:spMkLst>
            <pc:docMk/>
            <pc:sldMk cId="1477554354" sldId="2145707531"/>
            <ac:spMk id="306" creationId="{A53313E8-9C3D-B31D-64AA-913C76274BE9}"/>
          </ac:spMkLst>
        </pc:spChg>
        <pc:spChg chg="mod">
          <ac:chgData name="Seyed Hamed" userId="220999c3-e6ef-4426-a304-d27831ca2f92" providerId="ADAL" clId="{6C890F20-CABB-4408-89DC-BB397F982905}" dt="2025-01-22T23:56:43.716" v="3125"/>
          <ac:spMkLst>
            <pc:docMk/>
            <pc:sldMk cId="1477554354" sldId="2145707531"/>
            <ac:spMk id="307" creationId="{3451F397-5DEA-96F8-D216-50C2690F5154}"/>
          </ac:spMkLst>
        </pc:spChg>
        <pc:spChg chg="mod">
          <ac:chgData name="Seyed Hamed" userId="220999c3-e6ef-4426-a304-d27831ca2f92" providerId="ADAL" clId="{6C890F20-CABB-4408-89DC-BB397F982905}" dt="2025-01-22T23:56:43.716" v="3125"/>
          <ac:spMkLst>
            <pc:docMk/>
            <pc:sldMk cId="1477554354" sldId="2145707531"/>
            <ac:spMk id="308" creationId="{706DDDDC-109D-98BA-C14E-4AD3B7CBEC4A}"/>
          </ac:spMkLst>
        </pc:spChg>
        <pc:spChg chg="mod">
          <ac:chgData name="Seyed Hamed" userId="220999c3-e6ef-4426-a304-d27831ca2f92" providerId="ADAL" clId="{6C890F20-CABB-4408-89DC-BB397F982905}" dt="2025-01-22T23:56:43.716" v="3125"/>
          <ac:spMkLst>
            <pc:docMk/>
            <pc:sldMk cId="1477554354" sldId="2145707531"/>
            <ac:spMk id="309" creationId="{467E312E-995C-B4AF-D405-67E6D11A2AC3}"/>
          </ac:spMkLst>
        </pc:spChg>
        <pc:spChg chg="mod">
          <ac:chgData name="Seyed Hamed" userId="220999c3-e6ef-4426-a304-d27831ca2f92" providerId="ADAL" clId="{6C890F20-CABB-4408-89DC-BB397F982905}" dt="2025-01-22T23:56:43.716" v="3125"/>
          <ac:spMkLst>
            <pc:docMk/>
            <pc:sldMk cId="1477554354" sldId="2145707531"/>
            <ac:spMk id="310" creationId="{6BA9CAC7-2B28-1037-1EEB-7AD2C5935426}"/>
          </ac:spMkLst>
        </pc:spChg>
        <pc:spChg chg="mod">
          <ac:chgData name="Seyed Hamed" userId="220999c3-e6ef-4426-a304-d27831ca2f92" providerId="ADAL" clId="{6C890F20-CABB-4408-89DC-BB397F982905}" dt="2025-01-22T23:56:43.716" v="3125"/>
          <ac:spMkLst>
            <pc:docMk/>
            <pc:sldMk cId="1477554354" sldId="2145707531"/>
            <ac:spMk id="311" creationId="{79637ACD-B55B-9D52-B1A9-7A6447A8D4BB}"/>
          </ac:spMkLst>
        </pc:spChg>
        <pc:spChg chg="add del mod">
          <ac:chgData name="Seyed Hamed" userId="220999c3-e6ef-4426-a304-d27831ca2f92" providerId="ADAL" clId="{6C890F20-CABB-4408-89DC-BB397F982905}" dt="2025-01-22T23:57:38.791" v="3145" actId="478"/>
          <ac:spMkLst>
            <pc:docMk/>
            <pc:sldMk cId="1477554354" sldId="2145707531"/>
            <ac:spMk id="314" creationId="{3828807F-6C36-B969-9496-3C476211146A}"/>
          </ac:spMkLst>
        </pc:spChg>
        <pc:spChg chg="add mod">
          <ac:chgData name="Seyed Hamed" userId="220999c3-e6ef-4426-a304-d27831ca2f92" providerId="ADAL" clId="{6C890F20-CABB-4408-89DC-BB397F982905}" dt="2025-01-22T23:57:59.451" v="3168" actId="20577"/>
          <ac:spMkLst>
            <pc:docMk/>
            <pc:sldMk cId="1477554354" sldId="2145707531"/>
            <ac:spMk id="315" creationId="{080AB088-FD56-99C5-592E-16A050F7333A}"/>
          </ac:spMkLst>
        </pc:spChg>
        <pc:spChg chg="add mod">
          <ac:chgData name="Seyed Hamed" userId="220999c3-e6ef-4426-a304-d27831ca2f92" providerId="ADAL" clId="{6C890F20-CABB-4408-89DC-BB397F982905}" dt="2025-01-22T23:56:43.716" v="3125"/>
          <ac:spMkLst>
            <pc:docMk/>
            <pc:sldMk cId="1477554354" sldId="2145707531"/>
            <ac:spMk id="318" creationId="{63C5D7A4-D1C1-E83E-BA35-2B15A68F7DB4}"/>
          </ac:spMkLst>
        </pc:spChg>
        <pc:spChg chg="add mod">
          <ac:chgData name="Seyed Hamed" userId="220999c3-e6ef-4426-a304-d27831ca2f92" providerId="ADAL" clId="{6C890F20-CABB-4408-89DC-BB397F982905}" dt="2025-01-22T23:56:43.716" v="3125"/>
          <ac:spMkLst>
            <pc:docMk/>
            <pc:sldMk cId="1477554354" sldId="2145707531"/>
            <ac:spMk id="319" creationId="{0B324E30-284B-7CD9-A3F4-E5A2E94F4679}"/>
          </ac:spMkLst>
        </pc:spChg>
        <pc:spChg chg="add mod">
          <ac:chgData name="Seyed Hamed" userId="220999c3-e6ef-4426-a304-d27831ca2f92" providerId="ADAL" clId="{6C890F20-CABB-4408-89DC-BB397F982905}" dt="2025-01-22T23:56:43.716" v="3125"/>
          <ac:spMkLst>
            <pc:docMk/>
            <pc:sldMk cId="1477554354" sldId="2145707531"/>
            <ac:spMk id="320" creationId="{D91B5A75-7F4B-82BD-2177-B9D3B87D63CF}"/>
          </ac:spMkLst>
        </pc:spChg>
        <pc:spChg chg="add mod">
          <ac:chgData name="Seyed Hamed" userId="220999c3-e6ef-4426-a304-d27831ca2f92" providerId="ADAL" clId="{6C890F20-CABB-4408-89DC-BB397F982905}" dt="2025-01-22T23:56:43.716" v="3125"/>
          <ac:spMkLst>
            <pc:docMk/>
            <pc:sldMk cId="1477554354" sldId="2145707531"/>
            <ac:spMk id="321" creationId="{C7684A2D-2906-9628-DEFB-085063321FC8}"/>
          </ac:spMkLst>
        </pc:spChg>
        <pc:spChg chg="add mod">
          <ac:chgData name="Seyed Hamed" userId="220999c3-e6ef-4426-a304-d27831ca2f92" providerId="ADAL" clId="{6C890F20-CABB-4408-89DC-BB397F982905}" dt="2025-01-22T23:56:43.716" v="3125"/>
          <ac:spMkLst>
            <pc:docMk/>
            <pc:sldMk cId="1477554354" sldId="2145707531"/>
            <ac:spMk id="322" creationId="{50287816-699C-CC51-26B6-9AEA69ED006B}"/>
          </ac:spMkLst>
        </pc:spChg>
        <pc:spChg chg="add mod">
          <ac:chgData name="Seyed Hamed" userId="220999c3-e6ef-4426-a304-d27831ca2f92" providerId="ADAL" clId="{6C890F20-CABB-4408-89DC-BB397F982905}" dt="2025-01-22T23:56:43.716" v="3125"/>
          <ac:spMkLst>
            <pc:docMk/>
            <pc:sldMk cId="1477554354" sldId="2145707531"/>
            <ac:spMk id="323" creationId="{45435FDB-F06E-E262-0F7E-A94F40BCB4CF}"/>
          </ac:spMkLst>
        </pc:spChg>
        <pc:spChg chg="add mod">
          <ac:chgData name="Seyed Hamed" userId="220999c3-e6ef-4426-a304-d27831ca2f92" providerId="ADAL" clId="{6C890F20-CABB-4408-89DC-BB397F982905}" dt="2025-01-22T23:56:43.716" v="3125"/>
          <ac:spMkLst>
            <pc:docMk/>
            <pc:sldMk cId="1477554354" sldId="2145707531"/>
            <ac:spMk id="324" creationId="{5403F4AA-6C39-AABB-CA89-72303D4533CA}"/>
          </ac:spMkLst>
        </pc:spChg>
        <pc:spChg chg="add mod">
          <ac:chgData name="Seyed Hamed" userId="220999c3-e6ef-4426-a304-d27831ca2f92" providerId="ADAL" clId="{6C890F20-CABB-4408-89DC-BB397F982905}" dt="2025-01-22T23:56:43.716" v="3125"/>
          <ac:spMkLst>
            <pc:docMk/>
            <pc:sldMk cId="1477554354" sldId="2145707531"/>
            <ac:spMk id="325" creationId="{6B00BC10-083B-717E-4E4D-485EEA72BB53}"/>
          </ac:spMkLst>
        </pc:spChg>
        <pc:spChg chg="add mod">
          <ac:chgData name="Seyed Hamed" userId="220999c3-e6ef-4426-a304-d27831ca2f92" providerId="ADAL" clId="{6C890F20-CABB-4408-89DC-BB397F982905}" dt="2025-01-22T23:56:43.716" v="3125"/>
          <ac:spMkLst>
            <pc:docMk/>
            <pc:sldMk cId="1477554354" sldId="2145707531"/>
            <ac:spMk id="326" creationId="{39D22EA2-9186-A61F-F0AD-022C8584B0F7}"/>
          </ac:spMkLst>
        </pc:spChg>
        <pc:spChg chg="add mod">
          <ac:chgData name="Seyed Hamed" userId="220999c3-e6ef-4426-a304-d27831ca2f92" providerId="ADAL" clId="{6C890F20-CABB-4408-89DC-BB397F982905}" dt="2025-01-22T23:56:43.716" v="3125"/>
          <ac:spMkLst>
            <pc:docMk/>
            <pc:sldMk cId="1477554354" sldId="2145707531"/>
            <ac:spMk id="327" creationId="{046F2CB8-918B-0198-BFD4-51BCE7F29989}"/>
          </ac:spMkLst>
        </pc:spChg>
        <pc:spChg chg="add mod">
          <ac:chgData name="Seyed Hamed" userId="220999c3-e6ef-4426-a304-d27831ca2f92" providerId="ADAL" clId="{6C890F20-CABB-4408-89DC-BB397F982905}" dt="2025-01-22T23:56:43.716" v="3125"/>
          <ac:spMkLst>
            <pc:docMk/>
            <pc:sldMk cId="1477554354" sldId="2145707531"/>
            <ac:spMk id="328" creationId="{E9982CD2-E4CD-E180-70DB-317E03B8D3E8}"/>
          </ac:spMkLst>
        </pc:spChg>
        <pc:spChg chg="add mod">
          <ac:chgData name="Seyed Hamed" userId="220999c3-e6ef-4426-a304-d27831ca2f92" providerId="ADAL" clId="{6C890F20-CABB-4408-89DC-BB397F982905}" dt="2025-01-22T23:56:43.716" v="3125"/>
          <ac:spMkLst>
            <pc:docMk/>
            <pc:sldMk cId="1477554354" sldId="2145707531"/>
            <ac:spMk id="329" creationId="{E4437A11-AB52-774D-4ACE-6414E2767D0B}"/>
          </ac:spMkLst>
        </pc:spChg>
        <pc:spChg chg="add mod">
          <ac:chgData name="Seyed Hamed" userId="220999c3-e6ef-4426-a304-d27831ca2f92" providerId="ADAL" clId="{6C890F20-CABB-4408-89DC-BB397F982905}" dt="2025-01-22T23:56:43.716" v="3125"/>
          <ac:spMkLst>
            <pc:docMk/>
            <pc:sldMk cId="1477554354" sldId="2145707531"/>
            <ac:spMk id="330" creationId="{C57BFD23-3989-04E0-6113-114B1815BEA4}"/>
          </ac:spMkLst>
        </pc:spChg>
        <pc:spChg chg="add mod">
          <ac:chgData name="Seyed Hamed" userId="220999c3-e6ef-4426-a304-d27831ca2f92" providerId="ADAL" clId="{6C890F20-CABB-4408-89DC-BB397F982905}" dt="2025-01-22T23:56:43.716" v="3125"/>
          <ac:spMkLst>
            <pc:docMk/>
            <pc:sldMk cId="1477554354" sldId="2145707531"/>
            <ac:spMk id="331" creationId="{D1EA1B4E-4ADA-D02B-EE47-36B4E376CF8C}"/>
          </ac:spMkLst>
        </pc:spChg>
        <pc:spChg chg="add mod">
          <ac:chgData name="Seyed Hamed" userId="220999c3-e6ef-4426-a304-d27831ca2f92" providerId="ADAL" clId="{6C890F20-CABB-4408-89DC-BB397F982905}" dt="2025-01-22T23:56:43.716" v="3125"/>
          <ac:spMkLst>
            <pc:docMk/>
            <pc:sldMk cId="1477554354" sldId="2145707531"/>
            <ac:spMk id="332" creationId="{8C2E4932-441B-D8C4-F5E2-F08922B47C4C}"/>
          </ac:spMkLst>
        </pc:spChg>
        <pc:spChg chg="add mod">
          <ac:chgData name="Seyed Hamed" userId="220999c3-e6ef-4426-a304-d27831ca2f92" providerId="ADAL" clId="{6C890F20-CABB-4408-89DC-BB397F982905}" dt="2025-01-22T23:56:43.716" v="3125"/>
          <ac:spMkLst>
            <pc:docMk/>
            <pc:sldMk cId="1477554354" sldId="2145707531"/>
            <ac:spMk id="333" creationId="{CD345321-ADA2-775C-809A-CCEE9C6E2F96}"/>
          </ac:spMkLst>
        </pc:spChg>
        <pc:spChg chg="add mod">
          <ac:chgData name="Seyed Hamed" userId="220999c3-e6ef-4426-a304-d27831ca2f92" providerId="ADAL" clId="{6C890F20-CABB-4408-89DC-BB397F982905}" dt="2025-01-22T23:56:43.716" v="3125"/>
          <ac:spMkLst>
            <pc:docMk/>
            <pc:sldMk cId="1477554354" sldId="2145707531"/>
            <ac:spMk id="334" creationId="{A978F3C1-7FC0-C933-9412-B1C2CD1DD86A}"/>
          </ac:spMkLst>
        </pc:spChg>
        <pc:spChg chg="add mod">
          <ac:chgData name="Seyed Hamed" userId="220999c3-e6ef-4426-a304-d27831ca2f92" providerId="ADAL" clId="{6C890F20-CABB-4408-89DC-BB397F982905}" dt="2025-01-22T23:56:43.716" v="3125"/>
          <ac:spMkLst>
            <pc:docMk/>
            <pc:sldMk cId="1477554354" sldId="2145707531"/>
            <ac:spMk id="335" creationId="{C677A574-8C69-D458-154B-19C7FC78BF9B}"/>
          </ac:spMkLst>
        </pc:spChg>
        <pc:spChg chg="add mod">
          <ac:chgData name="Seyed Hamed" userId="220999c3-e6ef-4426-a304-d27831ca2f92" providerId="ADAL" clId="{6C890F20-CABB-4408-89DC-BB397F982905}" dt="2025-01-22T23:56:43.716" v="3125"/>
          <ac:spMkLst>
            <pc:docMk/>
            <pc:sldMk cId="1477554354" sldId="2145707531"/>
            <ac:spMk id="396" creationId="{C53F0BF4-2F9A-9A55-5BA3-DFBE113364F1}"/>
          </ac:spMkLst>
        </pc:spChg>
        <pc:spChg chg="add mod">
          <ac:chgData name="Seyed Hamed" userId="220999c3-e6ef-4426-a304-d27831ca2f92" providerId="ADAL" clId="{6C890F20-CABB-4408-89DC-BB397F982905}" dt="2025-01-22T23:56:43.716" v="3125"/>
          <ac:spMkLst>
            <pc:docMk/>
            <pc:sldMk cId="1477554354" sldId="2145707531"/>
            <ac:spMk id="397" creationId="{49615A1D-7A1D-71E2-72D3-F6C8B0C7CD60}"/>
          </ac:spMkLst>
        </pc:spChg>
        <pc:grpChg chg="add del mod">
          <ac:chgData name="Seyed Hamed" userId="220999c3-e6ef-4426-a304-d27831ca2f92" providerId="ADAL" clId="{6C890F20-CABB-4408-89DC-BB397F982905}" dt="2025-01-22T23:56:01.346" v="3116" actId="478"/>
          <ac:grpSpMkLst>
            <pc:docMk/>
            <pc:sldMk cId="1477554354" sldId="2145707531"/>
            <ac:grpSpMk id="6" creationId="{2537D329-FF88-3D6E-EE31-D94ABF34D94F}"/>
          </ac:grpSpMkLst>
        </pc:grpChg>
        <pc:grpChg chg="mod">
          <ac:chgData name="Seyed Hamed" userId="220999c3-e6ef-4426-a304-d27831ca2f92" providerId="ADAL" clId="{6C890F20-CABB-4408-89DC-BB397F982905}" dt="2025-01-21T18:29:00.820" v="618" actId="1038"/>
          <ac:grpSpMkLst>
            <pc:docMk/>
            <pc:sldMk cId="1477554354" sldId="2145707531"/>
            <ac:grpSpMk id="7" creationId="{C2AB6AA0-30D0-260C-9C43-C127D40C7AA2}"/>
          </ac:grpSpMkLst>
        </pc:grpChg>
        <pc:grpChg chg="mod">
          <ac:chgData name="Seyed Hamed" userId="220999c3-e6ef-4426-a304-d27831ca2f92" providerId="ADAL" clId="{6C890F20-CABB-4408-89DC-BB397F982905}" dt="2025-01-21T18:29:00.820" v="618" actId="1038"/>
          <ac:grpSpMkLst>
            <pc:docMk/>
            <pc:sldMk cId="1477554354" sldId="2145707531"/>
            <ac:grpSpMk id="12" creationId="{94A97331-D65E-FB3C-1BCC-44232E323F46}"/>
          </ac:grpSpMkLst>
        </pc:grpChg>
        <pc:grpChg chg="mod">
          <ac:chgData name="Seyed Hamed" userId="220999c3-e6ef-4426-a304-d27831ca2f92" providerId="ADAL" clId="{6C890F20-CABB-4408-89DC-BB397F982905}" dt="2025-01-21T18:29:00.820" v="618" actId="1038"/>
          <ac:grpSpMkLst>
            <pc:docMk/>
            <pc:sldMk cId="1477554354" sldId="2145707531"/>
            <ac:grpSpMk id="13" creationId="{67B2587B-E9BD-786A-FA5E-9984DB79E553}"/>
          </ac:grpSpMkLst>
        </pc:grpChg>
        <pc:grpChg chg="add mod">
          <ac:chgData name="Seyed Hamed" userId="220999c3-e6ef-4426-a304-d27831ca2f92" providerId="ADAL" clId="{6C890F20-CABB-4408-89DC-BB397F982905}" dt="2025-01-22T23:53:58.966" v="3083"/>
          <ac:grpSpMkLst>
            <pc:docMk/>
            <pc:sldMk cId="1477554354" sldId="2145707531"/>
            <ac:grpSpMk id="40" creationId="{CE222174-E22C-8960-6F1B-EBAF33AC017A}"/>
          </ac:grpSpMkLst>
        </pc:grpChg>
        <pc:grpChg chg="del">
          <ac:chgData name="Seyed Hamed" userId="220999c3-e6ef-4426-a304-d27831ca2f92" providerId="ADAL" clId="{6C890F20-CABB-4408-89DC-BB397F982905}" dt="2025-01-21T18:28:24.775" v="592" actId="478"/>
          <ac:grpSpMkLst>
            <pc:docMk/>
            <pc:sldMk cId="1477554354" sldId="2145707531"/>
            <ac:grpSpMk id="41" creationId="{C6D1E526-88A2-7911-72A7-A7BB22E8418E}"/>
          </ac:grpSpMkLst>
        </pc:grpChg>
        <pc:grpChg chg="del">
          <ac:chgData name="Seyed Hamed" userId="220999c3-e6ef-4426-a304-d27831ca2f92" providerId="ADAL" clId="{6C890F20-CABB-4408-89DC-BB397F982905}" dt="2025-01-21T18:28:10.104" v="591" actId="478"/>
          <ac:grpSpMkLst>
            <pc:docMk/>
            <pc:sldMk cId="1477554354" sldId="2145707531"/>
            <ac:grpSpMk id="144" creationId="{F8DFBF49-91DF-0AAA-922F-83DD8CC1906B}"/>
          </ac:grpSpMkLst>
        </pc:grpChg>
        <pc:grpChg chg="add del mod">
          <ac:chgData name="Seyed Hamed" userId="220999c3-e6ef-4426-a304-d27831ca2f92" providerId="ADAL" clId="{6C890F20-CABB-4408-89DC-BB397F982905}" dt="2025-01-22T23:55:45.257" v="3110" actId="478"/>
          <ac:grpSpMkLst>
            <pc:docMk/>
            <pc:sldMk cId="1477554354" sldId="2145707531"/>
            <ac:grpSpMk id="164" creationId="{611CCCB7-A8BD-8D8C-2C6A-564D556BCDBB}"/>
          </ac:grpSpMkLst>
        </pc:grpChg>
        <pc:grpChg chg="add del mod">
          <ac:chgData name="Seyed Hamed" userId="220999c3-e6ef-4426-a304-d27831ca2f92" providerId="ADAL" clId="{6C890F20-CABB-4408-89DC-BB397F982905}" dt="2025-01-22T23:55:45.257" v="3110" actId="478"/>
          <ac:grpSpMkLst>
            <pc:docMk/>
            <pc:sldMk cId="1477554354" sldId="2145707531"/>
            <ac:grpSpMk id="167" creationId="{8A3101CF-6855-C8DE-EBC5-570BCC862825}"/>
          </ac:grpSpMkLst>
        </pc:grpChg>
        <pc:grpChg chg="add mod">
          <ac:chgData name="Seyed Hamed" userId="220999c3-e6ef-4426-a304-d27831ca2f92" providerId="ADAL" clId="{6C890F20-CABB-4408-89DC-BB397F982905}" dt="2025-01-22T23:56:24.643" v="3118"/>
          <ac:grpSpMkLst>
            <pc:docMk/>
            <pc:sldMk cId="1477554354" sldId="2145707531"/>
            <ac:grpSpMk id="238" creationId="{FB075CE3-6040-7F8D-BF72-DA581A3B543D}"/>
          </ac:grpSpMkLst>
        </pc:grpChg>
        <pc:grpChg chg="mod">
          <ac:chgData name="Seyed Hamed" userId="220999c3-e6ef-4426-a304-d27831ca2f92" providerId="ADAL" clId="{6C890F20-CABB-4408-89DC-BB397F982905}" dt="2025-01-22T23:56:24.643" v="3118"/>
          <ac:grpSpMkLst>
            <pc:docMk/>
            <pc:sldMk cId="1477554354" sldId="2145707531"/>
            <ac:grpSpMk id="239" creationId="{FFACAED9-CF65-FD43-E6F9-F2EBA0EC042B}"/>
          </ac:grpSpMkLst>
        </pc:grpChg>
        <pc:grpChg chg="mod">
          <ac:chgData name="Seyed Hamed" userId="220999c3-e6ef-4426-a304-d27831ca2f92" providerId="ADAL" clId="{6C890F20-CABB-4408-89DC-BB397F982905}" dt="2025-01-22T23:56:24.643" v="3118"/>
          <ac:grpSpMkLst>
            <pc:docMk/>
            <pc:sldMk cId="1477554354" sldId="2145707531"/>
            <ac:grpSpMk id="242" creationId="{DB639ADA-79F3-4F56-5ECB-C12B048DF27D}"/>
          </ac:grpSpMkLst>
        </pc:grpChg>
        <pc:grpChg chg="mod">
          <ac:chgData name="Seyed Hamed" userId="220999c3-e6ef-4426-a304-d27831ca2f92" providerId="ADAL" clId="{6C890F20-CABB-4408-89DC-BB397F982905}" dt="2025-01-22T23:56:24.643" v="3118"/>
          <ac:grpSpMkLst>
            <pc:docMk/>
            <pc:sldMk cId="1477554354" sldId="2145707531"/>
            <ac:grpSpMk id="243" creationId="{6216AE16-C933-4370-1BD8-FB52CBB87202}"/>
          </ac:grpSpMkLst>
        </pc:grpChg>
        <pc:grpChg chg="add del mod">
          <ac:chgData name="Seyed Hamed" userId="220999c3-e6ef-4426-a304-d27831ca2f92" providerId="ADAL" clId="{6C890F20-CABB-4408-89DC-BB397F982905}" dt="2025-01-22T23:56:32.735" v="3122" actId="478"/>
          <ac:grpSpMkLst>
            <pc:docMk/>
            <pc:sldMk cId="1477554354" sldId="2145707531"/>
            <ac:grpSpMk id="279" creationId="{8425F04E-CA28-57F3-1073-F7B9CBD55B87}"/>
          </ac:grpSpMkLst>
        </pc:grpChg>
        <pc:grpChg chg="add del mod">
          <ac:chgData name="Seyed Hamed" userId="220999c3-e6ef-4426-a304-d27831ca2f92" providerId="ADAL" clId="{6C890F20-CABB-4408-89DC-BB397F982905}" dt="2025-01-22T23:56:32.735" v="3122" actId="478"/>
          <ac:grpSpMkLst>
            <pc:docMk/>
            <pc:sldMk cId="1477554354" sldId="2145707531"/>
            <ac:grpSpMk id="282" creationId="{933A4E83-F96F-57D9-E7A5-6FA1FF848420}"/>
          </ac:grpSpMkLst>
        </pc:grpChg>
        <pc:grpChg chg="add mod">
          <ac:chgData name="Seyed Hamed" userId="220999c3-e6ef-4426-a304-d27831ca2f92" providerId="ADAL" clId="{6C890F20-CABB-4408-89DC-BB397F982905}" dt="2025-01-22T23:56:43.716" v="3125"/>
          <ac:grpSpMkLst>
            <pc:docMk/>
            <pc:sldMk cId="1477554354" sldId="2145707531"/>
            <ac:grpSpMk id="295" creationId="{06093483-BC6E-B89F-F340-D99E985655DB}"/>
          </ac:grpSpMkLst>
        </pc:grpChg>
        <pc:picChg chg="add mod">
          <ac:chgData name="Seyed Hamed" userId="220999c3-e6ef-4426-a304-d27831ca2f92" providerId="ADAL" clId="{6C890F20-CABB-4408-89DC-BB397F982905}" dt="2025-01-22T23:53:58.966" v="3083"/>
          <ac:picMkLst>
            <pc:docMk/>
            <pc:sldMk cId="1477554354" sldId="2145707531"/>
            <ac:picMk id="61" creationId="{8EE7614C-6453-2221-C414-31AD79ABA8D3}"/>
          </ac:picMkLst>
        </pc:picChg>
        <pc:picChg chg="add mod">
          <ac:chgData name="Seyed Hamed" userId="220999c3-e6ef-4426-a304-d27831ca2f92" providerId="ADAL" clId="{6C890F20-CABB-4408-89DC-BB397F982905}" dt="2025-01-22T23:53:58.966" v="3083"/>
          <ac:picMkLst>
            <pc:docMk/>
            <pc:sldMk cId="1477554354" sldId="2145707531"/>
            <ac:picMk id="62" creationId="{5698D704-80FA-4D68-0EDC-F1B02E00E11D}"/>
          </ac:picMkLst>
        </pc:picChg>
        <pc:picChg chg="del">
          <ac:chgData name="Seyed Hamed" userId="220999c3-e6ef-4426-a304-d27831ca2f92" providerId="ADAL" clId="{6C890F20-CABB-4408-89DC-BB397F982905}" dt="2025-01-21T18:28:24.775" v="592" actId="478"/>
          <ac:picMkLst>
            <pc:docMk/>
            <pc:sldMk cId="1477554354" sldId="2145707531"/>
            <ac:picMk id="62" creationId="{B9A13CCB-7664-8456-211F-55B6C6FF103F}"/>
          </ac:picMkLst>
        </pc:picChg>
        <pc:picChg chg="del">
          <ac:chgData name="Seyed Hamed" userId="220999c3-e6ef-4426-a304-d27831ca2f92" providerId="ADAL" clId="{6C890F20-CABB-4408-89DC-BB397F982905}" dt="2025-01-21T18:28:24.775" v="592" actId="478"/>
          <ac:picMkLst>
            <pc:docMk/>
            <pc:sldMk cId="1477554354" sldId="2145707531"/>
            <ac:picMk id="63" creationId="{205744D4-4C62-ACC3-A470-35471753B823}"/>
          </ac:picMkLst>
        </pc:picChg>
        <pc:picChg chg="mod">
          <ac:chgData name="Seyed Hamed" userId="220999c3-e6ef-4426-a304-d27831ca2f92" providerId="ADAL" clId="{6C890F20-CABB-4408-89DC-BB397F982905}" dt="2025-01-21T18:29:00.820" v="618" actId="1038"/>
          <ac:picMkLst>
            <pc:docMk/>
            <pc:sldMk cId="1477554354" sldId="2145707531"/>
            <ac:picMk id="147" creationId="{D2CC09FD-2A00-54B5-8E56-B3D2CCE1E0DB}"/>
          </ac:picMkLst>
        </pc:picChg>
        <pc:picChg chg="mod">
          <ac:chgData name="Seyed Hamed" userId="220999c3-e6ef-4426-a304-d27831ca2f92" providerId="ADAL" clId="{6C890F20-CABB-4408-89DC-BB397F982905}" dt="2025-01-21T18:29:00.820" v="618" actId="1038"/>
          <ac:picMkLst>
            <pc:docMk/>
            <pc:sldMk cId="1477554354" sldId="2145707531"/>
            <ac:picMk id="168" creationId="{3BD5EB75-3806-678B-1DDB-B27B8263C457}"/>
          </ac:picMkLst>
        </pc:picChg>
        <pc:picChg chg="mod">
          <ac:chgData name="Seyed Hamed" userId="220999c3-e6ef-4426-a304-d27831ca2f92" providerId="ADAL" clId="{6C890F20-CABB-4408-89DC-BB397F982905}" dt="2025-01-22T23:56:24.643" v="3118"/>
          <ac:picMkLst>
            <pc:docMk/>
            <pc:sldMk cId="1477554354" sldId="2145707531"/>
            <ac:picMk id="262" creationId="{C8D3D161-AC2E-1C7F-F126-E274E5960BD9}"/>
          </ac:picMkLst>
        </pc:picChg>
        <pc:picChg chg="add mod">
          <ac:chgData name="Seyed Hamed" userId="220999c3-e6ef-4426-a304-d27831ca2f92" providerId="ADAL" clId="{6C890F20-CABB-4408-89DC-BB397F982905}" dt="2025-01-22T23:56:24.643" v="3118"/>
          <ac:picMkLst>
            <pc:docMk/>
            <pc:sldMk cId="1477554354" sldId="2145707531"/>
            <ac:picMk id="273" creationId="{16AC655C-91CE-FA12-AA01-3C0F988BF728}"/>
          </ac:picMkLst>
        </pc:picChg>
        <pc:picChg chg="mod">
          <ac:chgData name="Seyed Hamed" userId="220999c3-e6ef-4426-a304-d27831ca2f92" providerId="ADAL" clId="{6C890F20-CABB-4408-89DC-BB397F982905}" dt="2025-01-22T23:56:24.643" v="3118"/>
          <ac:picMkLst>
            <pc:docMk/>
            <pc:sldMk cId="1477554354" sldId="2145707531"/>
            <ac:picMk id="283" creationId="{35AFEB6D-04CB-138C-6D81-FCE8DB39948B}"/>
          </ac:picMkLst>
        </pc:picChg>
        <pc:picChg chg="add mod">
          <ac:chgData name="Seyed Hamed" userId="220999c3-e6ef-4426-a304-d27831ca2f92" providerId="ADAL" clId="{6C890F20-CABB-4408-89DC-BB397F982905}" dt="2025-01-22T23:56:43.716" v="3125"/>
          <ac:picMkLst>
            <pc:docMk/>
            <pc:sldMk cId="1477554354" sldId="2145707531"/>
            <ac:picMk id="316" creationId="{E2991155-CDA0-3846-D967-E2CF58D6649F}"/>
          </ac:picMkLst>
        </pc:picChg>
        <pc:picChg chg="add mod">
          <ac:chgData name="Seyed Hamed" userId="220999c3-e6ef-4426-a304-d27831ca2f92" providerId="ADAL" clId="{6C890F20-CABB-4408-89DC-BB397F982905}" dt="2025-01-22T23:56:43.716" v="3125"/>
          <ac:picMkLst>
            <pc:docMk/>
            <pc:sldMk cId="1477554354" sldId="2145707531"/>
            <ac:picMk id="317" creationId="{F68F2AD2-5FAF-6E67-3371-933A394FDB27}"/>
          </ac:picMkLst>
        </pc:picChg>
        <pc:cxnChg chg="mod">
          <ac:chgData name="Seyed Hamed" userId="220999c3-e6ef-4426-a304-d27831ca2f92" providerId="ADAL" clId="{6C890F20-CABB-4408-89DC-BB397F982905}" dt="2025-01-22T23:55:55.697" v="3113" actId="478"/>
          <ac:cxnSpMkLst>
            <pc:docMk/>
            <pc:sldMk cId="1477554354" sldId="2145707531"/>
            <ac:cxnSpMk id="8" creationId="{7CDB3494-5605-A917-6E42-32FF76CC101E}"/>
          </ac:cxnSpMkLst>
        </pc:cxnChg>
        <pc:cxnChg chg="mod">
          <ac:chgData name="Seyed Hamed" userId="220999c3-e6ef-4426-a304-d27831ca2f92" providerId="ADAL" clId="{6C890F20-CABB-4408-89DC-BB397F982905}" dt="2025-01-21T18:29:00.820" v="618" actId="1038"/>
          <ac:cxnSpMkLst>
            <pc:docMk/>
            <pc:sldMk cId="1477554354" sldId="2145707531"/>
            <ac:cxnSpMk id="11" creationId="{7684CDC6-E5D1-F52C-AE5C-2DB5C9A421E8}"/>
          </ac:cxnSpMkLst>
        </pc:cxnChg>
        <pc:cxnChg chg="mod">
          <ac:chgData name="Seyed Hamed" userId="220999c3-e6ef-4426-a304-d27831ca2f92" providerId="ADAL" clId="{6C890F20-CABB-4408-89DC-BB397F982905}" dt="2025-01-21T18:29:00.820" v="618" actId="1038"/>
          <ac:cxnSpMkLst>
            <pc:docMk/>
            <pc:sldMk cId="1477554354" sldId="2145707531"/>
            <ac:cxnSpMk id="17" creationId="{7569748F-81F9-D823-1BDE-7AF048D1DE13}"/>
          </ac:cxnSpMkLst>
        </pc:cxnChg>
        <pc:cxnChg chg="mod">
          <ac:chgData name="Seyed Hamed" userId="220999c3-e6ef-4426-a304-d27831ca2f92" providerId="ADAL" clId="{6C890F20-CABB-4408-89DC-BB397F982905}" dt="2025-01-21T18:29:00.820" v="618" actId="1038"/>
          <ac:cxnSpMkLst>
            <pc:docMk/>
            <pc:sldMk cId="1477554354" sldId="2145707531"/>
            <ac:cxnSpMk id="18" creationId="{0CDC6DFF-355F-9D3D-4D8E-E5527FC8AC33}"/>
          </ac:cxnSpMkLst>
        </pc:cxnChg>
        <pc:cxnChg chg="mod">
          <ac:chgData name="Seyed Hamed" userId="220999c3-e6ef-4426-a304-d27831ca2f92" providerId="ADAL" clId="{6C890F20-CABB-4408-89DC-BB397F982905}" dt="2025-01-21T18:29:00.820" v="618" actId="1038"/>
          <ac:cxnSpMkLst>
            <pc:docMk/>
            <pc:sldMk cId="1477554354" sldId="2145707531"/>
            <ac:cxnSpMk id="20" creationId="{2A2FD27F-C6CB-3E20-C5C9-420874B3CA44}"/>
          </ac:cxnSpMkLst>
        </pc:cxnChg>
        <pc:cxnChg chg="mod">
          <ac:chgData name="Seyed Hamed" userId="220999c3-e6ef-4426-a304-d27831ca2f92" providerId="ADAL" clId="{6C890F20-CABB-4408-89DC-BB397F982905}" dt="2025-01-21T18:29:00.820" v="618" actId="1038"/>
          <ac:cxnSpMkLst>
            <pc:docMk/>
            <pc:sldMk cId="1477554354" sldId="2145707531"/>
            <ac:cxnSpMk id="21" creationId="{18385BEE-8954-D505-2002-115AA3BA8F29}"/>
          </ac:cxnSpMkLst>
        </pc:cxnChg>
        <pc:cxnChg chg="mod">
          <ac:chgData name="Seyed Hamed" userId="220999c3-e6ef-4426-a304-d27831ca2f92" providerId="ADAL" clId="{6C890F20-CABB-4408-89DC-BB397F982905}" dt="2025-01-22T23:53:58.966" v="3083"/>
          <ac:cxnSpMkLst>
            <pc:docMk/>
            <pc:sldMk cId="1477554354" sldId="2145707531"/>
            <ac:cxnSpMk id="44" creationId="{A1335630-2D0E-7B7E-9CD4-1802C32842E8}"/>
          </ac:cxnSpMkLst>
        </pc:cxnChg>
        <pc:cxnChg chg="mod">
          <ac:chgData name="Seyed Hamed" userId="220999c3-e6ef-4426-a304-d27831ca2f92" providerId="ADAL" clId="{6C890F20-CABB-4408-89DC-BB397F982905}" dt="2025-01-21T18:28:24.775" v="592" actId="478"/>
          <ac:cxnSpMkLst>
            <pc:docMk/>
            <pc:sldMk cId="1477554354" sldId="2145707531"/>
            <ac:cxnSpMk id="45" creationId="{06564178-04D6-9FB5-29B9-B0A74580C566}"/>
          </ac:cxnSpMkLst>
        </pc:cxnChg>
        <pc:cxnChg chg="mod">
          <ac:chgData name="Seyed Hamed" userId="220999c3-e6ef-4426-a304-d27831ca2f92" providerId="ADAL" clId="{6C890F20-CABB-4408-89DC-BB397F982905}" dt="2025-01-22T23:53:58.966" v="3083"/>
          <ac:cxnSpMkLst>
            <pc:docMk/>
            <pc:sldMk cId="1477554354" sldId="2145707531"/>
            <ac:cxnSpMk id="45" creationId="{697A3356-2700-1C41-76D3-95CE113A6BD3}"/>
          </ac:cxnSpMkLst>
        </pc:cxnChg>
        <pc:cxnChg chg="mod">
          <ac:chgData name="Seyed Hamed" userId="220999c3-e6ef-4426-a304-d27831ca2f92" providerId="ADAL" clId="{6C890F20-CABB-4408-89DC-BB397F982905}" dt="2025-01-21T18:28:24.775" v="592" actId="478"/>
          <ac:cxnSpMkLst>
            <pc:docMk/>
            <pc:sldMk cId="1477554354" sldId="2145707531"/>
            <ac:cxnSpMk id="46" creationId="{30924B25-EE45-9760-BC61-32846D61CE98}"/>
          </ac:cxnSpMkLst>
        </pc:cxnChg>
        <pc:cxnChg chg="mod">
          <ac:chgData name="Seyed Hamed" userId="220999c3-e6ef-4426-a304-d27831ca2f92" providerId="ADAL" clId="{6C890F20-CABB-4408-89DC-BB397F982905}" dt="2025-01-22T23:53:58.966" v="3083"/>
          <ac:cxnSpMkLst>
            <pc:docMk/>
            <pc:sldMk cId="1477554354" sldId="2145707531"/>
            <ac:cxnSpMk id="47" creationId="{1296CB80-38F0-7DAF-95BF-9A81034EE9EC}"/>
          </ac:cxnSpMkLst>
        </pc:cxnChg>
        <pc:cxnChg chg="mod">
          <ac:chgData name="Seyed Hamed" userId="220999c3-e6ef-4426-a304-d27831ca2f92" providerId="ADAL" clId="{6C890F20-CABB-4408-89DC-BB397F982905}" dt="2025-01-22T23:53:58.966" v="3083"/>
          <ac:cxnSpMkLst>
            <pc:docMk/>
            <pc:sldMk cId="1477554354" sldId="2145707531"/>
            <ac:cxnSpMk id="48" creationId="{5C560FEF-FE41-34DB-0051-0790F6D9F955}"/>
          </ac:cxnSpMkLst>
        </pc:cxnChg>
        <pc:cxnChg chg="mod">
          <ac:chgData name="Seyed Hamed" userId="220999c3-e6ef-4426-a304-d27831ca2f92" providerId="ADAL" clId="{6C890F20-CABB-4408-89DC-BB397F982905}" dt="2025-01-21T18:28:24.775" v="592" actId="478"/>
          <ac:cxnSpMkLst>
            <pc:docMk/>
            <pc:sldMk cId="1477554354" sldId="2145707531"/>
            <ac:cxnSpMk id="48" creationId="{D9623910-777D-7154-8C26-D79C194A99BB}"/>
          </ac:cxnSpMkLst>
        </pc:cxnChg>
        <pc:cxnChg chg="mod">
          <ac:chgData name="Seyed Hamed" userId="220999c3-e6ef-4426-a304-d27831ca2f92" providerId="ADAL" clId="{6C890F20-CABB-4408-89DC-BB397F982905}" dt="2025-01-21T18:28:24.775" v="592" actId="478"/>
          <ac:cxnSpMkLst>
            <pc:docMk/>
            <pc:sldMk cId="1477554354" sldId="2145707531"/>
            <ac:cxnSpMk id="49" creationId="{9D716804-1C20-36BE-2CBC-2F6B0F8B38EF}"/>
          </ac:cxnSpMkLst>
        </pc:cxnChg>
        <pc:cxnChg chg="add mod">
          <ac:chgData name="Seyed Hamed" userId="220999c3-e6ef-4426-a304-d27831ca2f92" providerId="ADAL" clId="{6C890F20-CABB-4408-89DC-BB397F982905}" dt="2025-01-22T23:53:58.966" v="3083"/>
          <ac:cxnSpMkLst>
            <pc:docMk/>
            <pc:sldMk cId="1477554354" sldId="2145707531"/>
            <ac:cxnSpMk id="57" creationId="{1672A3DA-1994-DB71-C60F-FEECC607E91B}"/>
          </ac:cxnSpMkLst>
        </pc:cxnChg>
        <pc:cxnChg chg="add mod">
          <ac:chgData name="Seyed Hamed" userId="220999c3-e6ef-4426-a304-d27831ca2f92" providerId="ADAL" clId="{6C890F20-CABB-4408-89DC-BB397F982905}" dt="2025-01-22T23:55:31.718" v="3104" actId="1076"/>
          <ac:cxnSpMkLst>
            <pc:docMk/>
            <pc:sldMk cId="1477554354" sldId="2145707531"/>
            <ac:cxnSpMk id="58" creationId="{78EE0278-5348-5B7A-91C9-F12E88681DA9}"/>
          </ac:cxnSpMkLst>
        </pc:cxnChg>
        <pc:cxnChg chg="del mod">
          <ac:chgData name="Seyed Hamed" userId="220999c3-e6ef-4426-a304-d27831ca2f92" providerId="ADAL" clId="{6C890F20-CABB-4408-89DC-BB397F982905}" dt="2025-01-21T18:28:24.775" v="592" actId="478"/>
          <ac:cxnSpMkLst>
            <pc:docMk/>
            <pc:sldMk cId="1477554354" sldId="2145707531"/>
            <ac:cxnSpMk id="58" creationId="{827C7F9E-95C3-B8E6-5733-FED895CA04BA}"/>
          </ac:cxnSpMkLst>
        </pc:cxnChg>
        <pc:cxnChg chg="del mod">
          <ac:chgData name="Seyed Hamed" userId="220999c3-e6ef-4426-a304-d27831ca2f92" providerId="ADAL" clId="{6C890F20-CABB-4408-89DC-BB397F982905}" dt="2025-01-21T18:28:24.775" v="592" actId="478"/>
          <ac:cxnSpMkLst>
            <pc:docMk/>
            <pc:sldMk cId="1477554354" sldId="2145707531"/>
            <ac:cxnSpMk id="59" creationId="{38C88783-1208-27F5-B18A-CED742AFD466}"/>
          </ac:cxnSpMkLst>
        </pc:cxnChg>
        <pc:cxnChg chg="del mod">
          <ac:chgData name="Seyed Hamed" userId="220999c3-e6ef-4426-a304-d27831ca2f92" providerId="ADAL" clId="{6C890F20-CABB-4408-89DC-BB397F982905}" dt="2025-01-21T18:28:24.775" v="592" actId="478"/>
          <ac:cxnSpMkLst>
            <pc:docMk/>
            <pc:sldMk cId="1477554354" sldId="2145707531"/>
            <ac:cxnSpMk id="82" creationId="{253C270F-B122-B290-AB12-078C7C4199BE}"/>
          </ac:cxnSpMkLst>
        </pc:cxnChg>
        <pc:cxnChg chg="del mod">
          <ac:chgData name="Seyed Hamed" userId="220999c3-e6ef-4426-a304-d27831ca2f92" providerId="ADAL" clId="{6C890F20-CABB-4408-89DC-BB397F982905}" dt="2025-01-21T18:28:24.775" v="592" actId="478"/>
          <ac:cxnSpMkLst>
            <pc:docMk/>
            <pc:sldMk cId="1477554354" sldId="2145707531"/>
            <ac:cxnSpMk id="83" creationId="{801F9AA2-8E09-4C04-33B8-44F921B7D8CD}"/>
          </ac:cxnSpMkLst>
        </pc:cxnChg>
        <pc:cxnChg chg="del mod">
          <ac:chgData name="Seyed Hamed" userId="220999c3-e6ef-4426-a304-d27831ca2f92" providerId="ADAL" clId="{6C890F20-CABB-4408-89DC-BB397F982905}" dt="2025-01-21T18:28:24.775" v="592" actId="478"/>
          <ac:cxnSpMkLst>
            <pc:docMk/>
            <pc:sldMk cId="1477554354" sldId="2145707531"/>
            <ac:cxnSpMk id="84" creationId="{C86E453A-12FB-12C2-3484-A5F414C00207}"/>
          </ac:cxnSpMkLst>
        </pc:cxnChg>
        <pc:cxnChg chg="del mod">
          <ac:chgData name="Seyed Hamed" userId="220999c3-e6ef-4426-a304-d27831ca2f92" providerId="ADAL" clId="{6C890F20-CABB-4408-89DC-BB397F982905}" dt="2025-01-21T18:28:24.775" v="592" actId="478"/>
          <ac:cxnSpMkLst>
            <pc:docMk/>
            <pc:sldMk cId="1477554354" sldId="2145707531"/>
            <ac:cxnSpMk id="85" creationId="{4A3CBBC8-B888-F74F-1841-DA8D589EB6BE}"/>
          </ac:cxnSpMkLst>
        </pc:cxnChg>
        <pc:cxnChg chg="del mod">
          <ac:chgData name="Seyed Hamed" userId="220999c3-e6ef-4426-a304-d27831ca2f92" providerId="ADAL" clId="{6C890F20-CABB-4408-89DC-BB397F982905}" dt="2025-01-21T18:28:24.775" v="592" actId="478"/>
          <ac:cxnSpMkLst>
            <pc:docMk/>
            <pc:sldMk cId="1477554354" sldId="2145707531"/>
            <ac:cxnSpMk id="86" creationId="{2637FF78-8589-9A64-6491-4CBDD7F6048B}"/>
          </ac:cxnSpMkLst>
        </pc:cxnChg>
        <pc:cxnChg chg="del mod">
          <ac:chgData name="Seyed Hamed" userId="220999c3-e6ef-4426-a304-d27831ca2f92" providerId="ADAL" clId="{6C890F20-CABB-4408-89DC-BB397F982905}" dt="2025-01-21T18:28:24.775" v="592" actId="478"/>
          <ac:cxnSpMkLst>
            <pc:docMk/>
            <pc:sldMk cId="1477554354" sldId="2145707531"/>
            <ac:cxnSpMk id="87" creationId="{9235EF7D-B9AD-1027-D68B-5845F6601BB5}"/>
          </ac:cxnSpMkLst>
        </pc:cxnChg>
        <pc:cxnChg chg="del mod">
          <ac:chgData name="Seyed Hamed" userId="220999c3-e6ef-4426-a304-d27831ca2f92" providerId="ADAL" clId="{6C890F20-CABB-4408-89DC-BB397F982905}" dt="2025-01-21T18:28:24.775" v="592" actId="478"/>
          <ac:cxnSpMkLst>
            <pc:docMk/>
            <pc:sldMk cId="1477554354" sldId="2145707531"/>
            <ac:cxnSpMk id="88" creationId="{E6742912-E29E-80B3-8967-DDC6C821362F}"/>
          </ac:cxnSpMkLst>
        </pc:cxnChg>
        <pc:cxnChg chg="del mod">
          <ac:chgData name="Seyed Hamed" userId="220999c3-e6ef-4426-a304-d27831ca2f92" providerId="ADAL" clId="{6C890F20-CABB-4408-89DC-BB397F982905}" dt="2025-01-21T18:28:24.775" v="592" actId="478"/>
          <ac:cxnSpMkLst>
            <pc:docMk/>
            <pc:sldMk cId="1477554354" sldId="2145707531"/>
            <ac:cxnSpMk id="89" creationId="{D1DDE949-D393-C097-B7AE-09EC198AEFD2}"/>
          </ac:cxnSpMkLst>
        </pc:cxnChg>
        <pc:cxnChg chg="del mod">
          <ac:chgData name="Seyed Hamed" userId="220999c3-e6ef-4426-a304-d27831ca2f92" providerId="ADAL" clId="{6C890F20-CABB-4408-89DC-BB397F982905}" dt="2025-01-21T18:28:24.775" v="592" actId="478"/>
          <ac:cxnSpMkLst>
            <pc:docMk/>
            <pc:sldMk cId="1477554354" sldId="2145707531"/>
            <ac:cxnSpMk id="90" creationId="{A44E71AB-06D3-3C6E-C039-48384F432355}"/>
          </ac:cxnSpMkLst>
        </pc:cxnChg>
        <pc:cxnChg chg="del mod">
          <ac:chgData name="Seyed Hamed" userId="220999c3-e6ef-4426-a304-d27831ca2f92" providerId="ADAL" clId="{6C890F20-CABB-4408-89DC-BB397F982905}" dt="2025-01-21T18:28:24.775" v="592" actId="478"/>
          <ac:cxnSpMkLst>
            <pc:docMk/>
            <pc:sldMk cId="1477554354" sldId="2145707531"/>
            <ac:cxnSpMk id="91" creationId="{E1DC19DF-32B4-B69F-93D0-B8E0593513E2}"/>
          </ac:cxnSpMkLst>
        </pc:cxnChg>
        <pc:cxnChg chg="del mod">
          <ac:chgData name="Seyed Hamed" userId="220999c3-e6ef-4426-a304-d27831ca2f92" providerId="ADAL" clId="{6C890F20-CABB-4408-89DC-BB397F982905}" dt="2025-01-21T18:28:24.775" v="592" actId="478"/>
          <ac:cxnSpMkLst>
            <pc:docMk/>
            <pc:sldMk cId="1477554354" sldId="2145707531"/>
            <ac:cxnSpMk id="92" creationId="{45123758-3643-8916-1806-512DFCFB89C0}"/>
          </ac:cxnSpMkLst>
        </pc:cxnChg>
        <pc:cxnChg chg="del mod">
          <ac:chgData name="Seyed Hamed" userId="220999c3-e6ef-4426-a304-d27831ca2f92" providerId="ADAL" clId="{6C890F20-CABB-4408-89DC-BB397F982905}" dt="2025-01-21T18:28:24.775" v="592" actId="478"/>
          <ac:cxnSpMkLst>
            <pc:docMk/>
            <pc:sldMk cId="1477554354" sldId="2145707531"/>
            <ac:cxnSpMk id="93" creationId="{6DE3B1E8-99FE-B50F-1005-9C9ED8ECDCF2}"/>
          </ac:cxnSpMkLst>
        </pc:cxnChg>
        <pc:cxnChg chg="del mod">
          <ac:chgData name="Seyed Hamed" userId="220999c3-e6ef-4426-a304-d27831ca2f92" providerId="ADAL" clId="{6C890F20-CABB-4408-89DC-BB397F982905}" dt="2025-01-21T18:28:24.775" v="592" actId="478"/>
          <ac:cxnSpMkLst>
            <pc:docMk/>
            <pc:sldMk cId="1477554354" sldId="2145707531"/>
            <ac:cxnSpMk id="94" creationId="{E4F38DE8-B578-CC15-FEE3-97485B5473C7}"/>
          </ac:cxnSpMkLst>
        </pc:cxnChg>
        <pc:cxnChg chg="del mod">
          <ac:chgData name="Seyed Hamed" userId="220999c3-e6ef-4426-a304-d27831ca2f92" providerId="ADAL" clId="{6C890F20-CABB-4408-89DC-BB397F982905}" dt="2025-01-21T18:28:24.775" v="592" actId="478"/>
          <ac:cxnSpMkLst>
            <pc:docMk/>
            <pc:sldMk cId="1477554354" sldId="2145707531"/>
            <ac:cxnSpMk id="95" creationId="{1E74EF37-BB10-BD66-0214-56592E801DD6}"/>
          </ac:cxnSpMkLst>
        </pc:cxnChg>
        <pc:cxnChg chg="del mod">
          <ac:chgData name="Seyed Hamed" userId="220999c3-e6ef-4426-a304-d27831ca2f92" providerId="ADAL" clId="{6C890F20-CABB-4408-89DC-BB397F982905}" dt="2025-01-21T18:28:24.775" v="592" actId="478"/>
          <ac:cxnSpMkLst>
            <pc:docMk/>
            <pc:sldMk cId="1477554354" sldId="2145707531"/>
            <ac:cxnSpMk id="96" creationId="{8EEB0291-931C-5D14-8776-4E6A6F537B64}"/>
          </ac:cxnSpMkLst>
        </pc:cxnChg>
        <pc:cxnChg chg="del mod">
          <ac:chgData name="Seyed Hamed" userId="220999c3-e6ef-4426-a304-d27831ca2f92" providerId="ADAL" clId="{6C890F20-CABB-4408-89DC-BB397F982905}" dt="2025-01-21T18:28:24.775" v="592" actId="478"/>
          <ac:cxnSpMkLst>
            <pc:docMk/>
            <pc:sldMk cId="1477554354" sldId="2145707531"/>
            <ac:cxnSpMk id="97" creationId="{7574FF6A-7E0D-4A80-F95C-84DED170D3C5}"/>
          </ac:cxnSpMkLst>
        </pc:cxnChg>
        <pc:cxnChg chg="del mod">
          <ac:chgData name="Seyed Hamed" userId="220999c3-e6ef-4426-a304-d27831ca2f92" providerId="ADAL" clId="{6C890F20-CABB-4408-89DC-BB397F982905}" dt="2025-01-21T18:28:24.775" v="592" actId="478"/>
          <ac:cxnSpMkLst>
            <pc:docMk/>
            <pc:sldMk cId="1477554354" sldId="2145707531"/>
            <ac:cxnSpMk id="98" creationId="{26419ED4-CC4A-2C7F-A754-2298A5F06790}"/>
          </ac:cxnSpMkLst>
        </pc:cxnChg>
        <pc:cxnChg chg="del mod">
          <ac:chgData name="Seyed Hamed" userId="220999c3-e6ef-4426-a304-d27831ca2f92" providerId="ADAL" clId="{6C890F20-CABB-4408-89DC-BB397F982905}" dt="2025-01-21T18:28:24.775" v="592" actId="478"/>
          <ac:cxnSpMkLst>
            <pc:docMk/>
            <pc:sldMk cId="1477554354" sldId="2145707531"/>
            <ac:cxnSpMk id="99" creationId="{C0CEE4D5-42F5-3948-F765-E443D44EF81A}"/>
          </ac:cxnSpMkLst>
        </pc:cxnChg>
        <pc:cxnChg chg="del mod">
          <ac:chgData name="Seyed Hamed" userId="220999c3-e6ef-4426-a304-d27831ca2f92" providerId="ADAL" clId="{6C890F20-CABB-4408-89DC-BB397F982905}" dt="2025-01-21T18:28:24.775" v="592" actId="478"/>
          <ac:cxnSpMkLst>
            <pc:docMk/>
            <pc:sldMk cId="1477554354" sldId="2145707531"/>
            <ac:cxnSpMk id="100" creationId="{E0742D90-FEA5-03B6-BFFC-7AD92DE1567B}"/>
          </ac:cxnSpMkLst>
        </pc:cxnChg>
        <pc:cxnChg chg="del mod">
          <ac:chgData name="Seyed Hamed" userId="220999c3-e6ef-4426-a304-d27831ca2f92" providerId="ADAL" clId="{6C890F20-CABB-4408-89DC-BB397F982905}" dt="2025-01-21T18:28:24.775" v="592" actId="478"/>
          <ac:cxnSpMkLst>
            <pc:docMk/>
            <pc:sldMk cId="1477554354" sldId="2145707531"/>
            <ac:cxnSpMk id="101" creationId="{349550D7-837F-46EA-0A19-476ECBE90B58}"/>
          </ac:cxnSpMkLst>
        </pc:cxnChg>
        <pc:cxnChg chg="del mod">
          <ac:chgData name="Seyed Hamed" userId="220999c3-e6ef-4426-a304-d27831ca2f92" providerId="ADAL" clId="{6C890F20-CABB-4408-89DC-BB397F982905}" dt="2025-01-21T18:28:24.775" v="592" actId="478"/>
          <ac:cxnSpMkLst>
            <pc:docMk/>
            <pc:sldMk cId="1477554354" sldId="2145707531"/>
            <ac:cxnSpMk id="102" creationId="{BDCA4A8C-C8D5-35FB-7035-9B669CEAA7F6}"/>
          </ac:cxnSpMkLst>
        </pc:cxnChg>
        <pc:cxnChg chg="del mod">
          <ac:chgData name="Seyed Hamed" userId="220999c3-e6ef-4426-a304-d27831ca2f92" providerId="ADAL" clId="{6C890F20-CABB-4408-89DC-BB397F982905}" dt="2025-01-21T18:28:24.775" v="592" actId="478"/>
          <ac:cxnSpMkLst>
            <pc:docMk/>
            <pc:sldMk cId="1477554354" sldId="2145707531"/>
            <ac:cxnSpMk id="103" creationId="{7E5CF364-1524-9D1C-4674-6113605A7B06}"/>
          </ac:cxnSpMkLst>
        </pc:cxnChg>
        <pc:cxnChg chg="del mod">
          <ac:chgData name="Seyed Hamed" userId="220999c3-e6ef-4426-a304-d27831ca2f92" providerId="ADAL" clId="{6C890F20-CABB-4408-89DC-BB397F982905}" dt="2025-01-21T18:28:24.775" v="592" actId="478"/>
          <ac:cxnSpMkLst>
            <pc:docMk/>
            <pc:sldMk cId="1477554354" sldId="2145707531"/>
            <ac:cxnSpMk id="104" creationId="{F8D32B2F-EB6F-D368-3945-02F3E7B45D60}"/>
          </ac:cxnSpMkLst>
        </pc:cxnChg>
        <pc:cxnChg chg="del mod">
          <ac:chgData name="Seyed Hamed" userId="220999c3-e6ef-4426-a304-d27831ca2f92" providerId="ADAL" clId="{6C890F20-CABB-4408-89DC-BB397F982905}" dt="2025-01-21T18:28:24.775" v="592" actId="478"/>
          <ac:cxnSpMkLst>
            <pc:docMk/>
            <pc:sldMk cId="1477554354" sldId="2145707531"/>
            <ac:cxnSpMk id="105" creationId="{2C0AB223-8414-D14B-BAF8-07A6BC7813CE}"/>
          </ac:cxnSpMkLst>
        </pc:cxnChg>
        <pc:cxnChg chg="del mod">
          <ac:chgData name="Seyed Hamed" userId="220999c3-e6ef-4426-a304-d27831ca2f92" providerId="ADAL" clId="{6C890F20-CABB-4408-89DC-BB397F982905}" dt="2025-01-21T18:28:24.775" v="592" actId="478"/>
          <ac:cxnSpMkLst>
            <pc:docMk/>
            <pc:sldMk cId="1477554354" sldId="2145707531"/>
            <ac:cxnSpMk id="106" creationId="{4CA0F875-80B7-1630-72F1-17B531E2D64E}"/>
          </ac:cxnSpMkLst>
        </pc:cxnChg>
        <pc:cxnChg chg="del mod">
          <ac:chgData name="Seyed Hamed" userId="220999c3-e6ef-4426-a304-d27831ca2f92" providerId="ADAL" clId="{6C890F20-CABB-4408-89DC-BB397F982905}" dt="2025-01-21T18:28:24.775" v="592" actId="478"/>
          <ac:cxnSpMkLst>
            <pc:docMk/>
            <pc:sldMk cId="1477554354" sldId="2145707531"/>
            <ac:cxnSpMk id="107" creationId="{D5AE621C-D9E9-AB12-8F5F-625A8E536AB4}"/>
          </ac:cxnSpMkLst>
        </pc:cxnChg>
        <pc:cxnChg chg="del mod">
          <ac:chgData name="Seyed Hamed" userId="220999c3-e6ef-4426-a304-d27831ca2f92" providerId="ADAL" clId="{6C890F20-CABB-4408-89DC-BB397F982905}" dt="2025-01-21T18:28:24.775" v="592" actId="478"/>
          <ac:cxnSpMkLst>
            <pc:docMk/>
            <pc:sldMk cId="1477554354" sldId="2145707531"/>
            <ac:cxnSpMk id="108" creationId="{75DA9963-8CC1-6AAE-037F-FE426FA2DDA8}"/>
          </ac:cxnSpMkLst>
        </pc:cxnChg>
        <pc:cxnChg chg="del mod">
          <ac:chgData name="Seyed Hamed" userId="220999c3-e6ef-4426-a304-d27831ca2f92" providerId="ADAL" clId="{6C890F20-CABB-4408-89DC-BB397F982905}" dt="2025-01-21T18:28:24.775" v="592" actId="478"/>
          <ac:cxnSpMkLst>
            <pc:docMk/>
            <pc:sldMk cId="1477554354" sldId="2145707531"/>
            <ac:cxnSpMk id="109" creationId="{AD95A949-9F2B-FB65-C886-FED874D1E6A7}"/>
          </ac:cxnSpMkLst>
        </pc:cxnChg>
        <pc:cxnChg chg="del mod">
          <ac:chgData name="Seyed Hamed" userId="220999c3-e6ef-4426-a304-d27831ca2f92" providerId="ADAL" clId="{6C890F20-CABB-4408-89DC-BB397F982905}" dt="2025-01-21T18:28:24.775" v="592" actId="478"/>
          <ac:cxnSpMkLst>
            <pc:docMk/>
            <pc:sldMk cId="1477554354" sldId="2145707531"/>
            <ac:cxnSpMk id="110" creationId="{26F1F809-3572-8FD0-5B68-60508F861DA9}"/>
          </ac:cxnSpMkLst>
        </pc:cxnChg>
        <pc:cxnChg chg="del mod">
          <ac:chgData name="Seyed Hamed" userId="220999c3-e6ef-4426-a304-d27831ca2f92" providerId="ADAL" clId="{6C890F20-CABB-4408-89DC-BB397F982905}" dt="2025-01-21T18:28:24.775" v="592" actId="478"/>
          <ac:cxnSpMkLst>
            <pc:docMk/>
            <pc:sldMk cId="1477554354" sldId="2145707531"/>
            <ac:cxnSpMk id="111" creationId="{C1158DD0-CFC8-2D5B-E047-50CC31432D65}"/>
          </ac:cxnSpMkLst>
        </pc:cxnChg>
        <pc:cxnChg chg="del mod">
          <ac:chgData name="Seyed Hamed" userId="220999c3-e6ef-4426-a304-d27831ca2f92" providerId="ADAL" clId="{6C890F20-CABB-4408-89DC-BB397F982905}" dt="2025-01-21T18:28:24.775" v="592" actId="478"/>
          <ac:cxnSpMkLst>
            <pc:docMk/>
            <pc:sldMk cId="1477554354" sldId="2145707531"/>
            <ac:cxnSpMk id="112" creationId="{C4398A5E-0CBF-DEF0-F941-473EDBA473C0}"/>
          </ac:cxnSpMkLst>
        </pc:cxnChg>
        <pc:cxnChg chg="del mod">
          <ac:chgData name="Seyed Hamed" userId="220999c3-e6ef-4426-a304-d27831ca2f92" providerId="ADAL" clId="{6C890F20-CABB-4408-89DC-BB397F982905}" dt="2025-01-21T18:28:24.775" v="592" actId="478"/>
          <ac:cxnSpMkLst>
            <pc:docMk/>
            <pc:sldMk cId="1477554354" sldId="2145707531"/>
            <ac:cxnSpMk id="113" creationId="{DB85465C-DFF2-38ED-BF4A-338819FF7C53}"/>
          </ac:cxnSpMkLst>
        </pc:cxnChg>
        <pc:cxnChg chg="del mod">
          <ac:chgData name="Seyed Hamed" userId="220999c3-e6ef-4426-a304-d27831ca2f92" providerId="ADAL" clId="{6C890F20-CABB-4408-89DC-BB397F982905}" dt="2025-01-21T18:28:24.775" v="592" actId="478"/>
          <ac:cxnSpMkLst>
            <pc:docMk/>
            <pc:sldMk cId="1477554354" sldId="2145707531"/>
            <ac:cxnSpMk id="114" creationId="{2FCD7834-845D-D473-9FB3-A75D3ABC7E06}"/>
          </ac:cxnSpMkLst>
        </pc:cxnChg>
        <pc:cxnChg chg="del mod">
          <ac:chgData name="Seyed Hamed" userId="220999c3-e6ef-4426-a304-d27831ca2f92" providerId="ADAL" clId="{6C890F20-CABB-4408-89DC-BB397F982905}" dt="2025-01-21T18:28:24.775" v="592" actId="478"/>
          <ac:cxnSpMkLst>
            <pc:docMk/>
            <pc:sldMk cId="1477554354" sldId="2145707531"/>
            <ac:cxnSpMk id="115" creationId="{A19B9BFA-5875-4E0D-394C-1F611601577E}"/>
          </ac:cxnSpMkLst>
        </pc:cxnChg>
        <pc:cxnChg chg="del mod">
          <ac:chgData name="Seyed Hamed" userId="220999c3-e6ef-4426-a304-d27831ca2f92" providerId="ADAL" clId="{6C890F20-CABB-4408-89DC-BB397F982905}" dt="2025-01-21T18:28:24.775" v="592" actId="478"/>
          <ac:cxnSpMkLst>
            <pc:docMk/>
            <pc:sldMk cId="1477554354" sldId="2145707531"/>
            <ac:cxnSpMk id="116" creationId="{DFBF6167-3680-A545-DF45-20A7F1DA7CE8}"/>
          </ac:cxnSpMkLst>
        </pc:cxnChg>
        <pc:cxnChg chg="del mod">
          <ac:chgData name="Seyed Hamed" userId="220999c3-e6ef-4426-a304-d27831ca2f92" providerId="ADAL" clId="{6C890F20-CABB-4408-89DC-BB397F982905}" dt="2025-01-21T18:28:24.775" v="592" actId="478"/>
          <ac:cxnSpMkLst>
            <pc:docMk/>
            <pc:sldMk cId="1477554354" sldId="2145707531"/>
            <ac:cxnSpMk id="117" creationId="{D8882755-6DA0-1007-91EC-BEFC055A6677}"/>
          </ac:cxnSpMkLst>
        </pc:cxnChg>
        <pc:cxnChg chg="del mod">
          <ac:chgData name="Seyed Hamed" userId="220999c3-e6ef-4426-a304-d27831ca2f92" providerId="ADAL" clId="{6C890F20-CABB-4408-89DC-BB397F982905}" dt="2025-01-21T18:28:24.775" v="592" actId="478"/>
          <ac:cxnSpMkLst>
            <pc:docMk/>
            <pc:sldMk cId="1477554354" sldId="2145707531"/>
            <ac:cxnSpMk id="118" creationId="{4D5592E6-C309-EFEE-9E76-B91CC6A640F0}"/>
          </ac:cxnSpMkLst>
        </pc:cxnChg>
        <pc:cxnChg chg="del mod">
          <ac:chgData name="Seyed Hamed" userId="220999c3-e6ef-4426-a304-d27831ca2f92" providerId="ADAL" clId="{6C890F20-CABB-4408-89DC-BB397F982905}" dt="2025-01-21T18:28:24.775" v="592" actId="478"/>
          <ac:cxnSpMkLst>
            <pc:docMk/>
            <pc:sldMk cId="1477554354" sldId="2145707531"/>
            <ac:cxnSpMk id="119" creationId="{D2AACBF1-EA3A-3315-64BD-0186DEE60E81}"/>
          </ac:cxnSpMkLst>
        </pc:cxnChg>
        <pc:cxnChg chg="del mod">
          <ac:chgData name="Seyed Hamed" userId="220999c3-e6ef-4426-a304-d27831ca2f92" providerId="ADAL" clId="{6C890F20-CABB-4408-89DC-BB397F982905}" dt="2025-01-21T18:28:24.775" v="592" actId="478"/>
          <ac:cxnSpMkLst>
            <pc:docMk/>
            <pc:sldMk cId="1477554354" sldId="2145707531"/>
            <ac:cxnSpMk id="120" creationId="{9BCCDE6D-838D-2F8A-B4C0-1B8172899D2C}"/>
          </ac:cxnSpMkLst>
        </pc:cxnChg>
        <pc:cxnChg chg="del mod">
          <ac:chgData name="Seyed Hamed" userId="220999c3-e6ef-4426-a304-d27831ca2f92" providerId="ADAL" clId="{6C890F20-CABB-4408-89DC-BB397F982905}" dt="2025-01-21T18:28:24.775" v="592" actId="478"/>
          <ac:cxnSpMkLst>
            <pc:docMk/>
            <pc:sldMk cId="1477554354" sldId="2145707531"/>
            <ac:cxnSpMk id="121" creationId="{AFB5F32C-BEA5-551E-3F30-DA3CCCE84647}"/>
          </ac:cxnSpMkLst>
        </pc:cxnChg>
        <pc:cxnChg chg="del mod">
          <ac:chgData name="Seyed Hamed" userId="220999c3-e6ef-4426-a304-d27831ca2f92" providerId="ADAL" clId="{6C890F20-CABB-4408-89DC-BB397F982905}" dt="2025-01-21T18:28:24.775" v="592" actId="478"/>
          <ac:cxnSpMkLst>
            <pc:docMk/>
            <pc:sldMk cId="1477554354" sldId="2145707531"/>
            <ac:cxnSpMk id="122" creationId="{2A771515-3521-C4C6-2ED4-613864137D29}"/>
          </ac:cxnSpMkLst>
        </pc:cxnChg>
        <pc:cxnChg chg="del mod">
          <ac:chgData name="Seyed Hamed" userId="220999c3-e6ef-4426-a304-d27831ca2f92" providerId="ADAL" clId="{6C890F20-CABB-4408-89DC-BB397F982905}" dt="2025-01-21T18:28:24.775" v="592" actId="478"/>
          <ac:cxnSpMkLst>
            <pc:docMk/>
            <pc:sldMk cId="1477554354" sldId="2145707531"/>
            <ac:cxnSpMk id="123" creationId="{936D8E93-C5D6-CD3F-CD27-2F05DF58C7F9}"/>
          </ac:cxnSpMkLst>
        </pc:cxnChg>
        <pc:cxnChg chg="del mod">
          <ac:chgData name="Seyed Hamed" userId="220999c3-e6ef-4426-a304-d27831ca2f92" providerId="ADAL" clId="{6C890F20-CABB-4408-89DC-BB397F982905}" dt="2025-01-21T18:28:24.775" v="592" actId="478"/>
          <ac:cxnSpMkLst>
            <pc:docMk/>
            <pc:sldMk cId="1477554354" sldId="2145707531"/>
            <ac:cxnSpMk id="124" creationId="{C9F8168F-77BB-2DE0-4699-B5CEA692BB80}"/>
          </ac:cxnSpMkLst>
        </pc:cxnChg>
        <pc:cxnChg chg="del mod">
          <ac:chgData name="Seyed Hamed" userId="220999c3-e6ef-4426-a304-d27831ca2f92" providerId="ADAL" clId="{6C890F20-CABB-4408-89DC-BB397F982905}" dt="2025-01-21T18:28:24.775" v="592" actId="478"/>
          <ac:cxnSpMkLst>
            <pc:docMk/>
            <pc:sldMk cId="1477554354" sldId="2145707531"/>
            <ac:cxnSpMk id="125" creationId="{3A8F2389-7569-9A17-36FC-AF1031DDF8B6}"/>
          </ac:cxnSpMkLst>
        </pc:cxnChg>
        <pc:cxnChg chg="del mod">
          <ac:chgData name="Seyed Hamed" userId="220999c3-e6ef-4426-a304-d27831ca2f92" providerId="ADAL" clId="{6C890F20-CABB-4408-89DC-BB397F982905}" dt="2025-01-21T18:28:24.775" v="592" actId="478"/>
          <ac:cxnSpMkLst>
            <pc:docMk/>
            <pc:sldMk cId="1477554354" sldId="2145707531"/>
            <ac:cxnSpMk id="126" creationId="{778FD17F-9C29-1974-2F38-FB890E566CA6}"/>
          </ac:cxnSpMkLst>
        </pc:cxnChg>
        <pc:cxnChg chg="del mod">
          <ac:chgData name="Seyed Hamed" userId="220999c3-e6ef-4426-a304-d27831ca2f92" providerId="ADAL" clId="{6C890F20-CABB-4408-89DC-BB397F982905}" dt="2025-01-21T18:28:24.775" v="592" actId="478"/>
          <ac:cxnSpMkLst>
            <pc:docMk/>
            <pc:sldMk cId="1477554354" sldId="2145707531"/>
            <ac:cxnSpMk id="127" creationId="{4818A4CB-8526-2189-A63F-A9B9BC2C0755}"/>
          </ac:cxnSpMkLst>
        </pc:cxnChg>
        <pc:cxnChg chg="del mod">
          <ac:chgData name="Seyed Hamed" userId="220999c3-e6ef-4426-a304-d27831ca2f92" providerId="ADAL" clId="{6C890F20-CABB-4408-89DC-BB397F982905}" dt="2025-01-21T18:28:24.775" v="592" actId="478"/>
          <ac:cxnSpMkLst>
            <pc:docMk/>
            <pc:sldMk cId="1477554354" sldId="2145707531"/>
            <ac:cxnSpMk id="128" creationId="{7AD1A703-12E4-12D8-A594-B568187315D7}"/>
          </ac:cxnSpMkLst>
        </pc:cxnChg>
        <pc:cxnChg chg="del mod">
          <ac:chgData name="Seyed Hamed" userId="220999c3-e6ef-4426-a304-d27831ca2f92" providerId="ADAL" clId="{6C890F20-CABB-4408-89DC-BB397F982905}" dt="2025-01-21T18:28:24.775" v="592" actId="478"/>
          <ac:cxnSpMkLst>
            <pc:docMk/>
            <pc:sldMk cId="1477554354" sldId="2145707531"/>
            <ac:cxnSpMk id="129" creationId="{7C520FD1-A4CE-39C0-663C-9E71EE16FFAB}"/>
          </ac:cxnSpMkLst>
        </pc:cxnChg>
        <pc:cxnChg chg="del mod">
          <ac:chgData name="Seyed Hamed" userId="220999c3-e6ef-4426-a304-d27831ca2f92" providerId="ADAL" clId="{6C890F20-CABB-4408-89DC-BB397F982905}" dt="2025-01-21T18:28:24.775" v="592" actId="478"/>
          <ac:cxnSpMkLst>
            <pc:docMk/>
            <pc:sldMk cId="1477554354" sldId="2145707531"/>
            <ac:cxnSpMk id="130" creationId="{185ED204-4720-666E-86B7-918DC59D3E83}"/>
          </ac:cxnSpMkLst>
        </pc:cxnChg>
        <pc:cxnChg chg="del mod">
          <ac:chgData name="Seyed Hamed" userId="220999c3-e6ef-4426-a304-d27831ca2f92" providerId="ADAL" clId="{6C890F20-CABB-4408-89DC-BB397F982905}" dt="2025-01-21T18:28:24.775" v="592" actId="478"/>
          <ac:cxnSpMkLst>
            <pc:docMk/>
            <pc:sldMk cId="1477554354" sldId="2145707531"/>
            <ac:cxnSpMk id="131" creationId="{6D3F4D09-4BF8-4BC4-6D7B-0571DFB39BC6}"/>
          </ac:cxnSpMkLst>
        </pc:cxnChg>
        <pc:cxnChg chg="del mod">
          <ac:chgData name="Seyed Hamed" userId="220999c3-e6ef-4426-a304-d27831ca2f92" providerId="ADAL" clId="{6C890F20-CABB-4408-89DC-BB397F982905}" dt="2025-01-21T18:28:24.775" v="592" actId="478"/>
          <ac:cxnSpMkLst>
            <pc:docMk/>
            <pc:sldMk cId="1477554354" sldId="2145707531"/>
            <ac:cxnSpMk id="132" creationId="{FB98ED43-9310-C137-BFA1-9175E354FBDC}"/>
          </ac:cxnSpMkLst>
        </pc:cxnChg>
        <pc:cxnChg chg="del mod">
          <ac:chgData name="Seyed Hamed" userId="220999c3-e6ef-4426-a304-d27831ca2f92" providerId="ADAL" clId="{6C890F20-CABB-4408-89DC-BB397F982905}" dt="2025-01-21T18:28:24.775" v="592" actId="478"/>
          <ac:cxnSpMkLst>
            <pc:docMk/>
            <pc:sldMk cId="1477554354" sldId="2145707531"/>
            <ac:cxnSpMk id="133" creationId="{7A804ED9-3ECC-917A-8B5D-B2757FAF5A39}"/>
          </ac:cxnSpMkLst>
        </pc:cxnChg>
        <pc:cxnChg chg="del mod">
          <ac:chgData name="Seyed Hamed" userId="220999c3-e6ef-4426-a304-d27831ca2f92" providerId="ADAL" clId="{6C890F20-CABB-4408-89DC-BB397F982905}" dt="2025-01-21T18:28:24.775" v="592" actId="478"/>
          <ac:cxnSpMkLst>
            <pc:docMk/>
            <pc:sldMk cId="1477554354" sldId="2145707531"/>
            <ac:cxnSpMk id="134" creationId="{EAE70808-A02D-483E-C130-7ACE00C7D40F}"/>
          </ac:cxnSpMkLst>
        </pc:cxnChg>
        <pc:cxnChg chg="del mod">
          <ac:chgData name="Seyed Hamed" userId="220999c3-e6ef-4426-a304-d27831ca2f92" providerId="ADAL" clId="{6C890F20-CABB-4408-89DC-BB397F982905}" dt="2025-01-21T18:28:24.775" v="592" actId="478"/>
          <ac:cxnSpMkLst>
            <pc:docMk/>
            <pc:sldMk cId="1477554354" sldId="2145707531"/>
            <ac:cxnSpMk id="135" creationId="{2A9343D3-5DC0-4877-86D4-3CF32BCD7AD1}"/>
          </ac:cxnSpMkLst>
        </pc:cxnChg>
        <pc:cxnChg chg="del mod">
          <ac:chgData name="Seyed Hamed" userId="220999c3-e6ef-4426-a304-d27831ca2f92" providerId="ADAL" clId="{6C890F20-CABB-4408-89DC-BB397F982905}" dt="2025-01-21T18:28:24.775" v="592" actId="478"/>
          <ac:cxnSpMkLst>
            <pc:docMk/>
            <pc:sldMk cId="1477554354" sldId="2145707531"/>
            <ac:cxnSpMk id="136" creationId="{AEE8A2F0-DBF0-E949-F15F-63FF79BCAE95}"/>
          </ac:cxnSpMkLst>
        </pc:cxnChg>
        <pc:cxnChg chg="del mod">
          <ac:chgData name="Seyed Hamed" userId="220999c3-e6ef-4426-a304-d27831ca2f92" providerId="ADAL" clId="{6C890F20-CABB-4408-89DC-BB397F982905}" dt="2025-01-21T18:28:24.775" v="592" actId="478"/>
          <ac:cxnSpMkLst>
            <pc:docMk/>
            <pc:sldMk cId="1477554354" sldId="2145707531"/>
            <ac:cxnSpMk id="137" creationId="{F8A36C7D-5B8B-7D4D-CD48-3A07EC3FC984}"/>
          </ac:cxnSpMkLst>
        </pc:cxnChg>
        <pc:cxnChg chg="del mod">
          <ac:chgData name="Seyed Hamed" userId="220999c3-e6ef-4426-a304-d27831ca2f92" providerId="ADAL" clId="{6C890F20-CABB-4408-89DC-BB397F982905}" dt="2025-01-21T18:28:24.775" v="592" actId="478"/>
          <ac:cxnSpMkLst>
            <pc:docMk/>
            <pc:sldMk cId="1477554354" sldId="2145707531"/>
            <ac:cxnSpMk id="138" creationId="{920FF78F-C90A-4FE1-A0BE-DFA6097E6C9E}"/>
          </ac:cxnSpMkLst>
        </pc:cxnChg>
        <pc:cxnChg chg="del mod">
          <ac:chgData name="Seyed Hamed" userId="220999c3-e6ef-4426-a304-d27831ca2f92" providerId="ADAL" clId="{6C890F20-CABB-4408-89DC-BB397F982905}" dt="2025-01-21T18:28:24.775" v="592" actId="478"/>
          <ac:cxnSpMkLst>
            <pc:docMk/>
            <pc:sldMk cId="1477554354" sldId="2145707531"/>
            <ac:cxnSpMk id="139" creationId="{F39F31BC-1B27-2E46-C980-781AFA8C6D9F}"/>
          </ac:cxnSpMkLst>
        </pc:cxnChg>
        <pc:cxnChg chg="del mod">
          <ac:chgData name="Seyed Hamed" userId="220999c3-e6ef-4426-a304-d27831ca2f92" providerId="ADAL" clId="{6C890F20-CABB-4408-89DC-BB397F982905}" dt="2025-01-21T18:28:24.775" v="592" actId="478"/>
          <ac:cxnSpMkLst>
            <pc:docMk/>
            <pc:sldMk cId="1477554354" sldId="2145707531"/>
            <ac:cxnSpMk id="140" creationId="{68CADE78-B22A-25C6-7043-C32AA7244BED}"/>
          </ac:cxnSpMkLst>
        </pc:cxnChg>
        <pc:cxnChg chg="del mod">
          <ac:chgData name="Seyed Hamed" userId="220999c3-e6ef-4426-a304-d27831ca2f92" providerId="ADAL" clId="{6C890F20-CABB-4408-89DC-BB397F982905}" dt="2025-01-21T18:28:24.775" v="592" actId="478"/>
          <ac:cxnSpMkLst>
            <pc:docMk/>
            <pc:sldMk cId="1477554354" sldId="2145707531"/>
            <ac:cxnSpMk id="141" creationId="{56165119-F76B-60C6-9E70-114A6D28A833}"/>
          </ac:cxnSpMkLst>
        </pc:cxnChg>
        <pc:cxnChg chg="add mod">
          <ac:chgData name="Seyed Hamed" userId="220999c3-e6ef-4426-a304-d27831ca2f92" providerId="ADAL" clId="{6C890F20-CABB-4408-89DC-BB397F982905}" dt="2025-01-22T23:53:58.966" v="3083"/>
          <ac:cxnSpMkLst>
            <pc:docMk/>
            <pc:sldMk cId="1477554354" sldId="2145707531"/>
            <ac:cxnSpMk id="145" creationId="{305A9BAB-80B4-3602-E133-AB02E8A0C896}"/>
          </ac:cxnSpMkLst>
        </pc:cxnChg>
        <pc:cxnChg chg="add mod">
          <ac:chgData name="Seyed Hamed" userId="220999c3-e6ef-4426-a304-d27831ca2f92" providerId="ADAL" clId="{6C890F20-CABB-4408-89DC-BB397F982905}" dt="2025-01-22T23:53:58.966" v="3083"/>
          <ac:cxnSpMkLst>
            <pc:docMk/>
            <pc:sldMk cId="1477554354" sldId="2145707531"/>
            <ac:cxnSpMk id="146" creationId="{4D3F0FBB-DD44-D822-5F5C-9AF9952BEFD4}"/>
          </ac:cxnSpMkLst>
        </pc:cxnChg>
        <pc:cxnChg chg="mod">
          <ac:chgData name="Seyed Hamed" userId="220999c3-e6ef-4426-a304-d27831ca2f92" providerId="ADAL" clId="{6C890F20-CABB-4408-89DC-BB397F982905}" dt="2025-01-21T18:29:00.820" v="618" actId="1038"/>
          <ac:cxnSpMkLst>
            <pc:docMk/>
            <pc:sldMk cId="1477554354" sldId="2145707531"/>
            <ac:cxnSpMk id="148" creationId="{3EB8A0B2-AE59-7242-F9C0-EFB3E093D8FA}"/>
          </ac:cxnSpMkLst>
        </pc:cxnChg>
        <pc:cxnChg chg="mod">
          <ac:chgData name="Seyed Hamed" userId="220999c3-e6ef-4426-a304-d27831ca2f92" providerId="ADAL" clId="{6C890F20-CABB-4408-89DC-BB397F982905}" dt="2025-01-21T18:29:00.820" v="618" actId="1038"/>
          <ac:cxnSpMkLst>
            <pc:docMk/>
            <pc:sldMk cId="1477554354" sldId="2145707531"/>
            <ac:cxnSpMk id="149" creationId="{6259C018-6A7A-4380-EE9A-8FF3BABE1F6E}"/>
          </ac:cxnSpMkLst>
        </pc:cxnChg>
        <pc:cxnChg chg="add mod">
          <ac:chgData name="Seyed Hamed" userId="220999c3-e6ef-4426-a304-d27831ca2f92" providerId="ADAL" clId="{6C890F20-CABB-4408-89DC-BB397F982905}" dt="2025-01-22T23:53:58.966" v="3083"/>
          <ac:cxnSpMkLst>
            <pc:docMk/>
            <pc:sldMk cId="1477554354" sldId="2145707531"/>
            <ac:cxnSpMk id="170" creationId="{874E4F32-FAA8-C3E9-74C1-EA68ABD075FC}"/>
          </ac:cxnSpMkLst>
        </pc:cxnChg>
        <pc:cxnChg chg="add mod">
          <ac:chgData name="Seyed Hamed" userId="220999c3-e6ef-4426-a304-d27831ca2f92" providerId="ADAL" clId="{6C890F20-CABB-4408-89DC-BB397F982905}" dt="2025-01-22T23:53:58.966" v="3083"/>
          <ac:cxnSpMkLst>
            <pc:docMk/>
            <pc:sldMk cId="1477554354" sldId="2145707531"/>
            <ac:cxnSpMk id="171" creationId="{F98B30AC-E2CD-D334-DBEE-06E13E1CAE79}"/>
          </ac:cxnSpMkLst>
        </pc:cxnChg>
        <pc:cxnChg chg="add mod">
          <ac:chgData name="Seyed Hamed" userId="220999c3-e6ef-4426-a304-d27831ca2f92" providerId="ADAL" clId="{6C890F20-CABB-4408-89DC-BB397F982905}" dt="2025-01-22T23:53:58.966" v="3083"/>
          <ac:cxnSpMkLst>
            <pc:docMk/>
            <pc:sldMk cId="1477554354" sldId="2145707531"/>
            <ac:cxnSpMk id="172" creationId="{FAF7CFC9-61B2-BBEC-E676-F9393AF3BEA4}"/>
          </ac:cxnSpMkLst>
        </pc:cxnChg>
        <pc:cxnChg chg="add mod">
          <ac:chgData name="Seyed Hamed" userId="220999c3-e6ef-4426-a304-d27831ca2f92" providerId="ADAL" clId="{6C890F20-CABB-4408-89DC-BB397F982905}" dt="2025-01-22T23:53:58.966" v="3083"/>
          <ac:cxnSpMkLst>
            <pc:docMk/>
            <pc:sldMk cId="1477554354" sldId="2145707531"/>
            <ac:cxnSpMk id="173" creationId="{222F79BE-F79D-D4ED-C412-DD8468B2E673}"/>
          </ac:cxnSpMkLst>
        </pc:cxnChg>
        <pc:cxnChg chg="add mod">
          <ac:chgData name="Seyed Hamed" userId="220999c3-e6ef-4426-a304-d27831ca2f92" providerId="ADAL" clId="{6C890F20-CABB-4408-89DC-BB397F982905}" dt="2025-01-22T23:53:58.966" v="3083"/>
          <ac:cxnSpMkLst>
            <pc:docMk/>
            <pc:sldMk cId="1477554354" sldId="2145707531"/>
            <ac:cxnSpMk id="174" creationId="{6271AE77-7C42-12EB-71CD-5C4B18AEFF30}"/>
          </ac:cxnSpMkLst>
        </pc:cxnChg>
        <pc:cxnChg chg="add mod">
          <ac:chgData name="Seyed Hamed" userId="220999c3-e6ef-4426-a304-d27831ca2f92" providerId="ADAL" clId="{6C890F20-CABB-4408-89DC-BB397F982905}" dt="2025-01-22T23:53:58.966" v="3083"/>
          <ac:cxnSpMkLst>
            <pc:docMk/>
            <pc:sldMk cId="1477554354" sldId="2145707531"/>
            <ac:cxnSpMk id="175" creationId="{648ECB3D-DFF0-916B-EC35-37C634623CC0}"/>
          </ac:cxnSpMkLst>
        </pc:cxnChg>
        <pc:cxnChg chg="add mod">
          <ac:chgData name="Seyed Hamed" userId="220999c3-e6ef-4426-a304-d27831ca2f92" providerId="ADAL" clId="{6C890F20-CABB-4408-89DC-BB397F982905}" dt="2025-01-22T23:53:58.966" v="3083"/>
          <ac:cxnSpMkLst>
            <pc:docMk/>
            <pc:sldMk cId="1477554354" sldId="2145707531"/>
            <ac:cxnSpMk id="176" creationId="{7AB32AE0-B489-AA9F-65F1-A90F13600AF4}"/>
          </ac:cxnSpMkLst>
        </pc:cxnChg>
        <pc:cxnChg chg="add mod">
          <ac:chgData name="Seyed Hamed" userId="220999c3-e6ef-4426-a304-d27831ca2f92" providerId="ADAL" clId="{6C890F20-CABB-4408-89DC-BB397F982905}" dt="2025-01-22T23:53:58.966" v="3083"/>
          <ac:cxnSpMkLst>
            <pc:docMk/>
            <pc:sldMk cId="1477554354" sldId="2145707531"/>
            <ac:cxnSpMk id="177" creationId="{61939230-969B-C440-8AEF-331BF24A2CF8}"/>
          </ac:cxnSpMkLst>
        </pc:cxnChg>
        <pc:cxnChg chg="add mod">
          <ac:chgData name="Seyed Hamed" userId="220999c3-e6ef-4426-a304-d27831ca2f92" providerId="ADAL" clId="{6C890F20-CABB-4408-89DC-BB397F982905}" dt="2025-01-22T23:53:58.966" v="3083"/>
          <ac:cxnSpMkLst>
            <pc:docMk/>
            <pc:sldMk cId="1477554354" sldId="2145707531"/>
            <ac:cxnSpMk id="178" creationId="{B7500A4F-357E-5F16-0E90-682CB5E003B9}"/>
          </ac:cxnSpMkLst>
        </pc:cxnChg>
        <pc:cxnChg chg="add mod">
          <ac:chgData name="Seyed Hamed" userId="220999c3-e6ef-4426-a304-d27831ca2f92" providerId="ADAL" clId="{6C890F20-CABB-4408-89DC-BB397F982905}" dt="2025-01-22T23:53:58.966" v="3083"/>
          <ac:cxnSpMkLst>
            <pc:docMk/>
            <pc:sldMk cId="1477554354" sldId="2145707531"/>
            <ac:cxnSpMk id="179" creationId="{0702EB3C-572A-03A9-C797-6E79ED1742F6}"/>
          </ac:cxnSpMkLst>
        </pc:cxnChg>
        <pc:cxnChg chg="add mod">
          <ac:chgData name="Seyed Hamed" userId="220999c3-e6ef-4426-a304-d27831ca2f92" providerId="ADAL" clId="{6C890F20-CABB-4408-89DC-BB397F982905}" dt="2025-01-22T23:53:58.966" v="3083"/>
          <ac:cxnSpMkLst>
            <pc:docMk/>
            <pc:sldMk cId="1477554354" sldId="2145707531"/>
            <ac:cxnSpMk id="180" creationId="{11520F7B-FCB8-7BB3-E7A0-058F674A855A}"/>
          </ac:cxnSpMkLst>
        </pc:cxnChg>
        <pc:cxnChg chg="add mod">
          <ac:chgData name="Seyed Hamed" userId="220999c3-e6ef-4426-a304-d27831ca2f92" providerId="ADAL" clId="{6C890F20-CABB-4408-89DC-BB397F982905}" dt="2025-01-22T23:53:58.966" v="3083"/>
          <ac:cxnSpMkLst>
            <pc:docMk/>
            <pc:sldMk cId="1477554354" sldId="2145707531"/>
            <ac:cxnSpMk id="181" creationId="{9D0B51A4-CFF6-6965-43F6-D36EC226BAAC}"/>
          </ac:cxnSpMkLst>
        </pc:cxnChg>
        <pc:cxnChg chg="add mod">
          <ac:chgData name="Seyed Hamed" userId="220999c3-e6ef-4426-a304-d27831ca2f92" providerId="ADAL" clId="{6C890F20-CABB-4408-89DC-BB397F982905}" dt="2025-01-22T23:53:58.966" v="3083"/>
          <ac:cxnSpMkLst>
            <pc:docMk/>
            <pc:sldMk cId="1477554354" sldId="2145707531"/>
            <ac:cxnSpMk id="182" creationId="{2A322228-9712-A407-6F66-32D09D5E2BF5}"/>
          </ac:cxnSpMkLst>
        </pc:cxnChg>
        <pc:cxnChg chg="add mod">
          <ac:chgData name="Seyed Hamed" userId="220999c3-e6ef-4426-a304-d27831ca2f92" providerId="ADAL" clId="{6C890F20-CABB-4408-89DC-BB397F982905}" dt="2025-01-22T23:53:58.966" v="3083"/>
          <ac:cxnSpMkLst>
            <pc:docMk/>
            <pc:sldMk cId="1477554354" sldId="2145707531"/>
            <ac:cxnSpMk id="183" creationId="{10DC38EC-6BC8-1341-7B46-AAE7FD777BDE}"/>
          </ac:cxnSpMkLst>
        </pc:cxnChg>
        <pc:cxnChg chg="add mod">
          <ac:chgData name="Seyed Hamed" userId="220999c3-e6ef-4426-a304-d27831ca2f92" providerId="ADAL" clId="{6C890F20-CABB-4408-89DC-BB397F982905}" dt="2025-01-22T23:53:58.966" v="3083"/>
          <ac:cxnSpMkLst>
            <pc:docMk/>
            <pc:sldMk cId="1477554354" sldId="2145707531"/>
            <ac:cxnSpMk id="184" creationId="{EF41810D-89AD-439C-193D-0DFDB026AC51}"/>
          </ac:cxnSpMkLst>
        </pc:cxnChg>
        <pc:cxnChg chg="add mod">
          <ac:chgData name="Seyed Hamed" userId="220999c3-e6ef-4426-a304-d27831ca2f92" providerId="ADAL" clId="{6C890F20-CABB-4408-89DC-BB397F982905}" dt="2025-01-22T23:53:58.966" v="3083"/>
          <ac:cxnSpMkLst>
            <pc:docMk/>
            <pc:sldMk cId="1477554354" sldId="2145707531"/>
            <ac:cxnSpMk id="185" creationId="{2C82FFDA-D577-F348-8CAD-F734842FFB44}"/>
          </ac:cxnSpMkLst>
        </pc:cxnChg>
        <pc:cxnChg chg="add mod">
          <ac:chgData name="Seyed Hamed" userId="220999c3-e6ef-4426-a304-d27831ca2f92" providerId="ADAL" clId="{6C890F20-CABB-4408-89DC-BB397F982905}" dt="2025-01-22T23:53:58.966" v="3083"/>
          <ac:cxnSpMkLst>
            <pc:docMk/>
            <pc:sldMk cId="1477554354" sldId="2145707531"/>
            <ac:cxnSpMk id="186" creationId="{2D2C9D04-287A-8F42-095F-331225E42B8B}"/>
          </ac:cxnSpMkLst>
        </pc:cxnChg>
        <pc:cxnChg chg="add mod">
          <ac:chgData name="Seyed Hamed" userId="220999c3-e6ef-4426-a304-d27831ca2f92" providerId="ADAL" clId="{6C890F20-CABB-4408-89DC-BB397F982905}" dt="2025-01-22T23:53:58.966" v="3083"/>
          <ac:cxnSpMkLst>
            <pc:docMk/>
            <pc:sldMk cId="1477554354" sldId="2145707531"/>
            <ac:cxnSpMk id="187" creationId="{1FBDF7D7-594D-45A1-7457-63B534DCAEF9}"/>
          </ac:cxnSpMkLst>
        </pc:cxnChg>
        <pc:cxnChg chg="add mod">
          <ac:chgData name="Seyed Hamed" userId="220999c3-e6ef-4426-a304-d27831ca2f92" providerId="ADAL" clId="{6C890F20-CABB-4408-89DC-BB397F982905}" dt="2025-01-22T23:53:58.966" v="3083"/>
          <ac:cxnSpMkLst>
            <pc:docMk/>
            <pc:sldMk cId="1477554354" sldId="2145707531"/>
            <ac:cxnSpMk id="188" creationId="{D3B681B9-A58F-8EDD-3695-6269A283E253}"/>
          </ac:cxnSpMkLst>
        </pc:cxnChg>
        <pc:cxnChg chg="add mod">
          <ac:chgData name="Seyed Hamed" userId="220999c3-e6ef-4426-a304-d27831ca2f92" providerId="ADAL" clId="{6C890F20-CABB-4408-89DC-BB397F982905}" dt="2025-01-22T23:53:58.966" v="3083"/>
          <ac:cxnSpMkLst>
            <pc:docMk/>
            <pc:sldMk cId="1477554354" sldId="2145707531"/>
            <ac:cxnSpMk id="189" creationId="{20AA292E-071E-110F-0D98-6566BCC4A6C6}"/>
          </ac:cxnSpMkLst>
        </pc:cxnChg>
        <pc:cxnChg chg="add mod">
          <ac:chgData name="Seyed Hamed" userId="220999c3-e6ef-4426-a304-d27831ca2f92" providerId="ADAL" clId="{6C890F20-CABB-4408-89DC-BB397F982905}" dt="2025-01-22T23:53:58.966" v="3083"/>
          <ac:cxnSpMkLst>
            <pc:docMk/>
            <pc:sldMk cId="1477554354" sldId="2145707531"/>
            <ac:cxnSpMk id="190" creationId="{13D3B22C-D3A4-CEFF-2271-C541AE0D3081}"/>
          </ac:cxnSpMkLst>
        </pc:cxnChg>
        <pc:cxnChg chg="add mod">
          <ac:chgData name="Seyed Hamed" userId="220999c3-e6ef-4426-a304-d27831ca2f92" providerId="ADAL" clId="{6C890F20-CABB-4408-89DC-BB397F982905}" dt="2025-01-22T23:53:58.966" v="3083"/>
          <ac:cxnSpMkLst>
            <pc:docMk/>
            <pc:sldMk cId="1477554354" sldId="2145707531"/>
            <ac:cxnSpMk id="191" creationId="{A28CA9EE-FE86-CCBD-48D5-A846450311F4}"/>
          </ac:cxnSpMkLst>
        </pc:cxnChg>
        <pc:cxnChg chg="add mod">
          <ac:chgData name="Seyed Hamed" userId="220999c3-e6ef-4426-a304-d27831ca2f92" providerId="ADAL" clId="{6C890F20-CABB-4408-89DC-BB397F982905}" dt="2025-01-22T23:53:58.966" v="3083"/>
          <ac:cxnSpMkLst>
            <pc:docMk/>
            <pc:sldMk cId="1477554354" sldId="2145707531"/>
            <ac:cxnSpMk id="192" creationId="{176967EA-07D2-D8C7-6A38-F631AFDA638A}"/>
          </ac:cxnSpMkLst>
        </pc:cxnChg>
        <pc:cxnChg chg="add mod">
          <ac:chgData name="Seyed Hamed" userId="220999c3-e6ef-4426-a304-d27831ca2f92" providerId="ADAL" clId="{6C890F20-CABB-4408-89DC-BB397F982905}" dt="2025-01-22T23:53:58.966" v="3083"/>
          <ac:cxnSpMkLst>
            <pc:docMk/>
            <pc:sldMk cId="1477554354" sldId="2145707531"/>
            <ac:cxnSpMk id="193" creationId="{A21E006A-44A9-E7F8-C5B3-BD1B3F2B5653}"/>
          </ac:cxnSpMkLst>
        </pc:cxnChg>
        <pc:cxnChg chg="add mod">
          <ac:chgData name="Seyed Hamed" userId="220999c3-e6ef-4426-a304-d27831ca2f92" providerId="ADAL" clId="{6C890F20-CABB-4408-89DC-BB397F982905}" dt="2025-01-22T23:53:58.966" v="3083"/>
          <ac:cxnSpMkLst>
            <pc:docMk/>
            <pc:sldMk cId="1477554354" sldId="2145707531"/>
            <ac:cxnSpMk id="194" creationId="{8A7B40ED-B09B-8510-B84C-4B37F63D28B0}"/>
          </ac:cxnSpMkLst>
        </pc:cxnChg>
        <pc:cxnChg chg="add mod">
          <ac:chgData name="Seyed Hamed" userId="220999c3-e6ef-4426-a304-d27831ca2f92" providerId="ADAL" clId="{6C890F20-CABB-4408-89DC-BB397F982905}" dt="2025-01-22T23:53:58.966" v="3083"/>
          <ac:cxnSpMkLst>
            <pc:docMk/>
            <pc:sldMk cId="1477554354" sldId="2145707531"/>
            <ac:cxnSpMk id="195" creationId="{5585E150-4F07-5FE8-E18B-97EBCA787D4C}"/>
          </ac:cxnSpMkLst>
        </pc:cxnChg>
        <pc:cxnChg chg="add mod">
          <ac:chgData name="Seyed Hamed" userId="220999c3-e6ef-4426-a304-d27831ca2f92" providerId="ADAL" clId="{6C890F20-CABB-4408-89DC-BB397F982905}" dt="2025-01-22T23:53:58.966" v="3083"/>
          <ac:cxnSpMkLst>
            <pc:docMk/>
            <pc:sldMk cId="1477554354" sldId="2145707531"/>
            <ac:cxnSpMk id="196" creationId="{CC2AC280-E266-5DA5-CEAC-3718195EFE9E}"/>
          </ac:cxnSpMkLst>
        </pc:cxnChg>
        <pc:cxnChg chg="add mod">
          <ac:chgData name="Seyed Hamed" userId="220999c3-e6ef-4426-a304-d27831ca2f92" providerId="ADAL" clId="{6C890F20-CABB-4408-89DC-BB397F982905}" dt="2025-01-22T23:53:58.966" v="3083"/>
          <ac:cxnSpMkLst>
            <pc:docMk/>
            <pc:sldMk cId="1477554354" sldId="2145707531"/>
            <ac:cxnSpMk id="197" creationId="{F45D9411-877F-8114-BC9C-AB4F2A791E58}"/>
          </ac:cxnSpMkLst>
        </pc:cxnChg>
        <pc:cxnChg chg="add mod">
          <ac:chgData name="Seyed Hamed" userId="220999c3-e6ef-4426-a304-d27831ca2f92" providerId="ADAL" clId="{6C890F20-CABB-4408-89DC-BB397F982905}" dt="2025-01-22T23:53:58.966" v="3083"/>
          <ac:cxnSpMkLst>
            <pc:docMk/>
            <pc:sldMk cId="1477554354" sldId="2145707531"/>
            <ac:cxnSpMk id="198" creationId="{F39DAFE5-9AC3-62A6-15EF-CC7A7B8524E9}"/>
          </ac:cxnSpMkLst>
        </pc:cxnChg>
        <pc:cxnChg chg="add mod">
          <ac:chgData name="Seyed Hamed" userId="220999c3-e6ef-4426-a304-d27831ca2f92" providerId="ADAL" clId="{6C890F20-CABB-4408-89DC-BB397F982905}" dt="2025-01-22T23:53:58.966" v="3083"/>
          <ac:cxnSpMkLst>
            <pc:docMk/>
            <pc:sldMk cId="1477554354" sldId="2145707531"/>
            <ac:cxnSpMk id="199" creationId="{7C243D1B-4BAC-556F-8245-B6F13EB36454}"/>
          </ac:cxnSpMkLst>
        </pc:cxnChg>
        <pc:cxnChg chg="add mod">
          <ac:chgData name="Seyed Hamed" userId="220999c3-e6ef-4426-a304-d27831ca2f92" providerId="ADAL" clId="{6C890F20-CABB-4408-89DC-BB397F982905}" dt="2025-01-22T23:53:58.966" v="3083"/>
          <ac:cxnSpMkLst>
            <pc:docMk/>
            <pc:sldMk cId="1477554354" sldId="2145707531"/>
            <ac:cxnSpMk id="200" creationId="{60AD8AB9-41E1-C233-74A6-BFEBD57A8744}"/>
          </ac:cxnSpMkLst>
        </pc:cxnChg>
        <pc:cxnChg chg="add mod">
          <ac:chgData name="Seyed Hamed" userId="220999c3-e6ef-4426-a304-d27831ca2f92" providerId="ADAL" clId="{6C890F20-CABB-4408-89DC-BB397F982905}" dt="2025-01-22T23:53:58.966" v="3083"/>
          <ac:cxnSpMkLst>
            <pc:docMk/>
            <pc:sldMk cId="1477554354" sldId="2145707531"/>
            <ac:cxnSpMk id="201" creationId="{7BF45AEF-8C4B-D7FB-319D-C6E311730518}"/>
          </ac:cxnSpMkLst>
        </pc:cxnChg>
        <pc:cxnChg chg="add mod">
          <ac:chgData name="Seyed Hamed" userId="220999c3-e6ef-4426-a304-d27831ca2f92" providerId="ADAL" clId="{6C890F20-CABB-4408-89DC-BB397F982905}" dt="2025-01-22T23:53:58.966" v="3083"/>
          <ac:cxnSpMkLst>
            <pc:docMk/>
            <pc:sldMk cId="1477554354" sldId="2145707531"/>
            <ac:cxnSpMk id="202" creationId="{EB0CBB31-46B9-FDE8-CBAF-A2F9C7A2E890}"/>
          </ac:cxnSpMkLst>
        </pc:cxnChg>
        <pc:cxnChg chg="add mod">
          <ac:chgData name="Seyed Hamed" userId="220999c3-e6ef-4426-a304-d27831ca2f92" providerId="ADAL" clId="{6C890F20-CABB-4408-89DC-BB397F982905}" dt="2025-01-22T23:53:58.966" v="3083"/>
          <ac:cxnSpMkLst>
            <pc:docMk/>
            <pc:sldMk cId="1477554354" sldId="2145707531"/>
            <ac:cxnSpMk id="203" creationId="{FB550E28-6B52-5B8B-3760-9DC0275A8398}"/>
          </ac:cxnSpMkLst>
        </pc:cxnChg>
        <pc:cxnChg chg="add mod">
          <ac:chgData name="Seyed Hamed" userId="220999c3-e6ef-4426-a304-d27831ca2f92" providerId="ADAL" clId="{6C890F20-CABB-4408-89DC-BB397F982905}" dt="2025-01-22T23:53:58.966" v="3083"/>
          <ac:cxnSpMkLst>
            <pc:docMk/>
            <pc:sldMk cId="1477554354" sldId="2145707531"/>
            <ac:cxnSpMk id="204" creationId="{2737082C-038E-19B8-061D-DE18F03C4DF0}"/>
          </ac:cxnSpMkLst>
        </pc:cxnChg>
        <pc:cxnChg chg="add mod">
          <ac:chgData name="Seyed Hamed" userId="220999c3-e6ef-4426-a304-d27831ca2f92" providerId="ADAL" clId="{6C890F20-CABB-4408-89DC-BB397F982905}" dt="2025-01-22T23:53:58.966" v="3083"/>
          <ac:cxnSpMkLst>
            <pc:docMk/>
            <pc:sldMk cId="1477554354" sldId="2145707531"/>
            <ac:cxnSpMk id="205" creationId="{EC9DF58F-7A17-389B-5990-712B44062F59}"/>
          </ac:cxnSpMkLst>
        </pc:cxnChg>
        <pc:cxnChg chg="add mod">
          <ac:chgData name="Seyed Hamed" userId="220999c3-e6ef-4426-a304-d27831ca2f92" providerId="ADAL" clId="{6C890F20-CABB-4408-89DC-BB397F982905}" dt="2025-01-22T23:53:58.966" v="3083"/>
          <ac:cxnSpMkLst>
            <pc:docMk/>
            <pc:sldMk cId="1477554354" sldId="2145707531"/>
            <ac:cxnSpMk id="206" creationId="{E88BAC75-8921-CCBD-6EF6-E3B0394841DA}"/>
          </ac:cxnSpMkLst>
        </pc:cxnChg>
        <pc:cxnChg chg="add mod">
          <ac:chgData name="Seyed Hamed" userId="220999c3-e6ef-4426-a304-d27831ca2f92" providerId="ADAL" clId="{6C890F20-CABB-4408-89DC-BB397F982905}" dt="2025-01-22T23:53:58.966" v="3083"/>
          <ac:cxnSpMkLst>
            <pc:docMk/>
            <pc:sldMk cId="1477554354" sldId="2145707531"/>
            <ac:cxnSpMk id="207" creationId="{8D253C9B-F711-1787-4F2E-C6D970878FA5}"/>
          </ac:cxnSpMkLst>
        </pc:cxnChg>
        <pc:cxnChg chg="add mod">
          <ac:chgData name="Seyed Hamed" userId="220999c3-e6ef-4426-a304-d27831ca2f92" providerId="ADAL" clId="{6C890F20-CABB-4408-89DC-BB397F982905}" dt="2025-01-22T23:53:58.966" v="3083"/>
          <ac:cxnSpMkLst>
            <pc:docMk/>
            <pc:sldMk cId="1477554354" sldId="2145707531"/>
            <ac:cxnSpMk id="208" creationId="{B1DD1BBE-C188-DE7A-6976-17A6FF0BD26A}"/>
          </ac:cxnSpMkLst>
        </pc:cxnChg>
        <pc:cxnChg chg="add mod">
          <ac:chgData name="Seyed Hamed" userId="220999c3-e6ef-4426-a304-d27831ca2f92" providerId="ADAL" clId="{6C890F20-CABB-4408-89DC-BB397F982905}" dt="2025-01-22T23:53:58.966" v="3083"/>
          <ac:cxnSpMkLst>
            <pc:docMk/>
            <pc:sldMk cId="1477554354" sldId="2145707531"/>
            <ac:cxnSpMk id="209" creationId="{E621DBB4-88DE-D421-BD3D-CB08F415172A}"/>
          </ac:cxnSpMkLst>
        </pc:cxnChg>
        <pc:cxnChg chg="add mod">
          <ac:chgData name="Seyed Hamed" userId="220999c3-e6ef-4426-a304-d27831ca2f92" providerId="ADAL" clId="{6C890F20-CABB-4408-89DC-BB397F982905}" dt="2025-01-22T23:53:58.966" v="3083"/>
          <ac:cxnSpMkLst>
            <pc:docMk/>
            <pc:sldMk cId="1477554354" sldId="2145707531"/>
            <ac:cxnSpMk id="210" creationId="{E5556539-E804-D63E-B7F3-3EC14B383DB7}"/>
          </ac:cxnSpMkLst>
        </pc:cxnChg>
        <pc:cxnChg chg="add mod">
          <ac:chgData name="Seyed Hamed" userId="220999c3-e6ef-4426-a304-d27831ca2f92" providerId="ADAL" clId="{6C890F20-CABB-4408-89DC-BB397F982905}" dt="2025-01-22T23:53:58.966" v="3083"/>
          <ac:cxnSpMkLst>
            <pc:docMk/>
            <pc:sldMk cId="1477554354" sldId="2145707531"/>
            <ac:cxnSpMk id="211" creationId="{E990D4F7-21D1-7C47-10A2-6A15297E66DC}"/>
          </ac:cxnSpMkLst>
        </pc:cxnChg>
        <pc:cxnChg chg="add mod">
          <ac:chgData name="Seyed Hamed" userId="220999c3-e6ef-4426-a304-d27831ca2f92" providerId="ADAL" clId="{6C890F20-CABB-4408-89DC-BB397F982905}" dt="2025-01-22T23:53:58.966" v="3083"/>
          <ac:cxnSpMkLst>
            <pc:docMk/>
            <pc:sldMk cId="1477554354" sldId="2145707531"/>
            <ac:cxnSpMk id="212" creationId="{A16A290A-0C31-BEB6-AFF5-4AF111BFB434}"/>
          </ac:cxnSpMkLst>
        </pc:cxnChg>
        <pc:cxnChg chg="add mod">
          <ac:chgData name="Seyed Hamed" userId="220999c3-e6ef-4426-a304-d27831ca2f92" providerId="ADAL" clId="{6C890F20-CABB-4408-89DC-BB397F982905}" dt="2025-01-22T23:53:58.966" v="3083"/>
          <ac:cxnSpMkLst>
            <pc:docMk/>
            <pc:sldMk cId="1477554354" sldId="2145707531"/>
            <ac:cxnSpMk id="213" creationId="{C68175EA-2073-1554-DB28-A1262CC859D7}"/>
          </ac:cxnSpMkLst>
        </pc:cxnChg>
        <pc:cxnChg chg="add mod">
          <ac:chgData name="Seyed Hamed" userId="220999c3-e6ef-4426-a304-d27831ca2f92" providerId="ADAL" clId="{6C890F20-CABB-4408-89DC-BB397F982905}" dt="2025-01-22T23:53:58.966" v="3083"/>
          <ac:cxnSpMkLst>
            <pc:docMk/>
            <pc:sldMk cId="1477554354" sldId="2145707531"/>
            <ac:cxnSpMk id="214" creationId="{3D33B13C-172C-615A-F28C-86CC51622249}"/>
          </ac:cxnSpMkLst>
        </pc:cxnChg>
        <pc:cxnChg chg="add mod">
          <ac:chgData name="Seyed Hamed" userId="220999c3-e6ef-4426-a304-d27831ca2f92" providerId="ADAL" clId="{6C890F20-CABB-4408-89DC-BB397F982905}" dt="2025-01-22T23:53:58.966" v="3083"/>
          <ac:cxnSpMkLst>
            <pc:docMk/>
            <pc:sldMk cId="1477554354" sldId="2145707531"/>
            <ac:cxnSpMk id="215" creationId="{AE066D3F-5150-834B-8DC7-DC360F7EAF6A}"/>
          </ac:cxnSpMkLst>
        </pc:cxnChg>
        <pc:cxnChg chg="add mod">
          <ac:chgData name="Seyed Hamed" userId="220999c3-e6ef-4426-a304-d27831ca2f92" providerId="ADAL" clId="{6C890F20-CABB-4408-89DC-BB397F982905}" dt="2025-01-22T23:53:58.966" v="3083"/>
          <ac:cxnSpMkLst>
            <pc:docMk/>
            <pc:sldMk cId="1477554354" sldId="2145707531"/>
            <ac:cxnSpMk id="216" creationId="{026E092F-237B-C40F-934E-BC1707499DD9}"/>
          </ac:cxnSpMkLst>
        </pc:cxnChg>
        <pc:cxnChg chg="add mod">
          <ac:chgData name="Seyed Hamed" userId="220999c3-e6ef-4426-a304-d27831ca2f92" providerId="ADAL" clId="{6C890F20-CABB-4408-89DC-BB397F982905}" dt="2025-01-22T23:53:58.966" v="3083"/>
          <ac:cxnSpMkLst>
            <pc:docMk/>
            <pc:sldMk cId="1477554354" sldId="2145707531"/>
            <ac:cxnSpMk id="217" creationId="{DA6A13EB-62A1-F31E-A9FD-FD2853E95955}"/>
          </ac:cxnSpMkLst>
        </pc:cxnChg>
        <pc:cxnChg chg="add mod">
          <ac:chgData name="Seyed Hamed" userId="220999c3-e6ef-4426-a304-d27831ca2f92" providerId="ADAL" clId="{6C890F20-CABB-4408-89DC-BB397F982905}" dt="2025-01-22T23:53:58.966" v="3083"/>
          <ac:cxnSpMkLst>
            <pc:docMk/>
            <pc:sldMk cId="1477554354" sldId="2145707531"/>
            <ac:cxnSpMk id="218" creationId="{5FC42C7F-50B3-3B3B-3B53-4BF1DA511357}"/>
          </ac:cxnSpMkLst>
        </pc:cxnChg>
        <pc:cxnChg chg="add mod">
          <ac:chgData name="Seyed Hamed" userId="220999c3-e6ef-4426-a304-d27831ca2f92" providerId="ADAL" clId="{6C890F20-CABB-4408-89DC-BB397F982905}" dt="2025-01-22T23:53:58.966" v="3083"/>
          <ac:cxnSpMkLst>
            <pc:docMk/>
            <pc:sldMk cId="1477554354" sldId="2145707531"/>
            <ac:cxnSpMk id="219" creationId="{14ADE4BB-5251-8486-7C72-44A862FC5AA0}"/>
          </ac:cxnSpMkLst>
        </pc:cxnChg>
        <pc:cxnChg chg="add mod">
          <ac:chgData name="Seyed Hamed" userId="220999c3-e6ef-4426-a304-d27831ca2f92" providerId="ADAL" clId="{6C890F20-CABB-4408-89DC-BB397F982905}" dt="2025-01-22T23:53:58.966" v="3083"/>
          <ac:cxnSpMkLst>
            <pc:docMk/>
            <pc:sldMk cId="1477554354" sldId="2145707531"/>
            <ac:cxnSpMk id="220" creationId="{A1000528-0A03-46D7-2497-FF7BA269E0F4}"/>
          </ac:cxnSpMkLst>
        </pc:cxnChg>
        <pc:cxnChg chg="add mod">
          <ac:chgData name="Seyed Hamed" userId="220999c3-e6ef-4426-a304-d27831ca2f92" providerId="ADAL" clId="{6C890F20-CABB-4408-89DC-BB397F982905}" dt="2025-01-22T23:53:58.966" v="3083"/>
          <ac:cxnSpMkLst>
            <pc:docMk/>
            <pc:sldMk cId="1477554354" sldId="2145707531"/>
            <ac:cxnSpMk id="221" creationId="{F4463727-434E-414B-FAB4-B0F9B5234918}"/>
          </ac:cxnSpMkLst>
        </pc:cxnChg>
        <pc:cxnChg chg="add mod">
          <ac:chgData name="Seyed Hamed" userId="220999c3-e6ef-4426-a304-d27831ca2f92" providerId="ADAL" clId="{6C890F20-CABB-4408-89DC-BB397F982905}" dt="2025-01-22T23:53:58.966" v="3083"/>
          <ac:cxnSpMkLst>
            <pc:docMk/>
            <pc:sldMk cId="1477554354" sldId="2145707531"/>
            <ac:cxnSpMk id="222" creationId="{904D5C6B-40CF-DCD0-ADE4-7E8A1605E79E}"/>
          </ac:cxnSpMkLst>
        </pc:cxnChg>
        <pc:cxnChg chg="add mod">
          <ac:chgData name="Seyed Hamed" userId="220999c3-e6ef-4426-a304-d27831ca2f92" providerId="ADAL" clId="{6C890F20-CABB-4408-89DC-BB397F982905}" dt="2025-01-22T23:53:58.966" v="3083"/>
          <ac:cxnSpMkLst>
            <pc:docMk/>
            <pc:sldMk cId="1477554354" sldId="2145707531"/>
            <ac:cxnSpMk id="223" creationId="{FB2228D1-D431-DDC9-788A-FDECA9A06C9E}"/>
          </ac:cxnSpMkLst>
        </pc:cxnChg>
        <pc:cxnChg chg="add mod">
          <ac:chgData name="Seyed Hamed" userId="220999c3-e6ef-4426-a304-d27831ca2f92" providerId="ADAL" clId="{6C890F20-CABB-4408-89DC-BB397F982905}" dt="2025-01-22T23:53:58.966" v="3083"/>
          <ac:cxnSpMkLst>
            <pc:docMk/>
            <pc:sldMk cId="1477554354" sldId="2145707531"/>
            <ac:cxnSpMk id="224" creationId="{D2A0D6E2-36C6-A1E8-DE2C-75BD49ECEB74}"/>
          </ac:cxnSpMkLst>
        </pc:cxnChg>
        <pc:cxnChg chg="add mod">
          <ac:chgData name="Seyed Hamed" userId="220999c3-e6ef-4426-a304-d27831ca2f92" providerId="ADAL" clId="{6C890F20-CABB-4408-89DC-BB397F982905}" dt="2025-01-22T23:53:58.966" v="3083"/>
          <ac:cxnSpMkLst>
            <pc:docMk/>
            <pc:sldMk cId="1477554354" sldId="2145707531"/>
            <ac:cxnSpMk id="225" creationId="{6708D72F-90A3-22E7-2728-95C21DD1DA9F}"/>
          </ac:cxnSpMkLst>
        </pc:cxnChg>
        <pc:cxnChg chg="add mod">
          <ac:chgData name="Seyed Hamed" userId="220999c3-e6ef-4426-a304-d27831ca2f92" providerId="ADAL" clId="{6C890F20-CABB-4408-89DC-BB397F982905}" dt="2025-01-22T23:53:58.966" v="3083"/>
          <ac:cxnSpMkLst>
            <pc:docMk/>
            <pc:sldMk cId="1477554354" sldId="2145707531"/>
            <ac:cxnSpMk id="226" creationId="{B73831AF-E0A7-0547-BA2A-A1B7CD4FACC5}"/>
          </ac:cxnSpMkLst>
        </pc:cxnChg>
        <pc:cxnChg chg="add mod">
          <ac:chgData name="Seyed Hamed" userId="220999c3-e6ef-4426-a304-d27831ca2f92" providerId="ADAL" clId="{6C890F20-CABB-4408-89DC-BB397F982905}" dt="2025-01-22T23:53:58.966" v="3083"/>
          <ac:cxnSpMkLst>
            <pc:docMk/>
            <pc:sldMk cId="1477554354" sldId="2145707531"/>
            <ac:cxnSpMk id="227" creationId="{2AF7C86C-6071-8720-FB3D-415B490AECF6}"/>
          </ac:cxnSpMkLst>
        </pc:cxnChg>
        <pc:cxnChg chg="mod">
          <ac:chgData name="Seyed Hamed" userId="220999c3-e6ef-4426-a304-d27831ca2f92" providerId="ADAL" clId="{6C890F20-CABB-4408-89DC-BB397F982905}" dt="2025-01-22T23:56:24.643" v="3118"/>
          <ac:cxnSpMkLst>
            <pc:docMk/>
            <pc:sldMk cId="1477554354" sldId="2145707531"/>
            <ac:cxnSpMk id="240" creationId="{D0C60327-ADF3-E498-C2C6-D88F4C236360}"/>
          </ac:cxnSpMkLst>
        </pc:cxnChg>
        <pc:cxnChg chg="mod">
          <ac:chgData name="Seyed Hamed" userId="220999c3-e6ef-4426-a304-d27831ca2f92" providerId="ADAL" clId="{6C890F20-CABB-4408-89DC-BB397F982905}" dt="2025-01-22T23:56:24.643" v="3118"/>
          <ac:cxnSpMkLst>
            <pc:docMk/>
            <pc:sldMk cId="1477554354" sldId="2145707531"/>
            <ac:cxnSpMk id="241" creationId="{C68D2557-A1BC-73B4-C8AB-F68836D2C7D0}"/>
          </ac:cxnSpMkLst>
        </pc:cxnChg>
        <pc:cxnChg chg="mod">
          <ac:chgData name="Seyed Hamed" userId="220999c3-e6ef-4426-a304-d27831ca2f92" providerId="ADAL" clId="{6C890F20-CABB-4408-89DC-BB397F982905}" dt="2025-01-22T23:56:24.643" v="3118"/>
          <ac:cxnSpMkLst>
            <pc:docMk/>
            <pc:sldMk cId="1477554354" sldId="2145707531"/>
            <ac:cxnSpMk id="247" creationId="{C7EEAB02-0150-AF91-7FEC-14BB406063F9}"/>
          </ac:cxnSpMkLst>
        </pc:cxnChg>
        <pc:cxnChg chg="mod">
          <ac:chgData name="Seyed Hamed" userId="220999c3-e6ef-4426-a304-d27831ca2f92" providerId="ADAL" clId="{6C890F20-CABB-4408-89DC-BB397F982905}" dt="2025-01-22T23:56:24.643" v="3118"/>
          <ac:cxnSpMkLst>
            <pc:docMk/>
            <pc:sldMk cId="1477554354" sldId="2145707531"/>
            <ac:cxnSpMk id="248" creationId="{388C3847-D7F3-EECE-7A5C-09F0B731F9CF}"/>
          </ac:cxnSpMkLst>
        </pc:cxnChg>
        <pc:cxnChg chg="mod">
          <ac:chgData name="Seyed Hamed" userId="220999c3-e6ef-4426-a304-d27831ca2f92" providerId="ADAL" clId="{6C890F20-CABB-4408-89DC-BB397F982905}" dt="2025-01-22T23:56:24.643" v="3118"/>
          <ac:cxnSpMkLst>
            <pc:docMk/>
            <pc:sldMk cId="1477554354" sldId="2145707531"/>
            <ac:cxnSpMk id="250" creationId="{23C5AF56-72A6-ED17-370F-856D52B6A60F}"/>
          </ac:cxnSpMkLst>
        </pc:cxnChg>
        <pc:cxnChg chg="mod">
          <ac:chgData name="Seyed Hamed" userId="220999c3-e6ef-4426-a304-d27831ca2f92" providerId="ADAL" clId="{6C890F20-CABB-4408-89DC-BB397F982905}" dt="2025-01-22T23:56:24.643" v="3118"/>
          <ac:cxnSpMkLst>
            <pc:docMk/>
            <pc:sldMk cId="1477554354" sldId="2145707531"/>
            <ac:cxnSpMk id="251" creationId="{9DCA3F41-6E99-B005-9702-4D712B00AFFB}"/>
          </ac:cxnSpMkLst>
        </pc:cxnChg>
        <pc:cxnChg chg="mod">
          <ac:chgData name="Seyed Hamed" userId="220999c3-e6ef-4426-a304-d27831ca2f92" providerId="ADAL" clId="{6C890F20-CABB-4408-89DC-BB397F982905}" dt="2025-01-22T23:56:24.643" v="3118"/>
          <ac:cxnSpMkLst>
            <pc:docMk/>
            <pc:sldMk cId="1477554354" sldId="2145707531"/>
            <ac:cxnSpMk id="263" creationId="{DD6A98F5-6F9D-D706-5E91-DCEB8C529DC2}"/>
          </ac:cxnSpMkLst>
        </pc:cxnChg>
        <pc:cxnChg chg="mod">
          <ac:chgData name="Seyed Hamed" userId="220999c3-e6ef-4426-a304-d27831ca2f92" providerId="ADAL" clId="{6C890F20-CABB-4408-89DC-BB397F982905}" dt="2025-01-22T23:56:24.643" v="3118"/>
          <ac:cxnSpMkLst>
            <pc:docMk/>
            <pc:sldMk cId="1477554354" sldId="2145707531"/>
            <ac:cxnSpMk id="264" creationId="{2874BFC0-B9B0-EEB0-043C-62C03060B23F}"/>
          </ac:cxnSpMkLst>
        </pc:cxnChg>
        <pc:cxnChg chg="mod">
          <ac:chgData name="Seyed Hamed" userId="220999c3-e6ef-4426-a304-d27831ca2f92" providerId="ADAL" clId="{6C890F20-CABB-4408-89DC-BB397F982905}" dt="2025-01-22T23:56:43.716" v="3125"/>
          <ac:cxnSpMkLst>
            <pc:docMk/>
            <pc:sldMk cId="1477554354" sldId="2145707531"/>
            <ac:cxnSpMk id="299" creationId="{58C0FB38-5331-F9D6-3C2B-B25E6416326E}"/>
          </ac:cxnSpMkLst>
        </pc:cxnChg>
        <pc:cxnChg chg="mod">
          <ac:chgData name="Seyed Hamed" userId="220999c3-e6ef-4426-a304-d27831ca2f92" providerId="ADAL" clId="{6C890F20-CABB-4408-89DC-BB397F982905}" dt="2025-01-22T23:56:43.716" v="3125"/>
          <ac:cxnSpMkLst>
            <pc:docMk/>
            <pc:sldMk cId="1477554354" sldId="2145707531"/>
            <ac:cxnSpMk id="300" creationId="{B2528D39-A3AE-B02D-F69B-F4B52C8E727E}"/>
          </ac:cxnSpMkLst>
        </pc:cxnChg>
        <pc:cxnChg chg="mod">
          <ac:chgData name="Seyed Hamed" userId="220999c3-e6ef-4426-a304-d27831ca2f92" providerId="ADAL" clId="{6C890F20-CABB-4408-89DC-BB397F982905}" dt="2025-01-22T23:56:43.716" v="3125"/>
          <ac:cxnSpMkLst>
            <pc:docMk/>
            <pc:sldMk cId="1477554354" sldId="2145707531"/>
            <ac:cxnSpMk id="302" creationId="{AD4790DE-B68C-8CAC-77F5-BA4C659A2D99}"/>
          </ac:cxnSpMkLst>
        </pc:cxnChg>
        <pc:cxnChg chg="mod">
          <ac:chgData name="Seyed Hamed" userId="220999c3-e6ef-4426-a304-d27831ca2f92" providerId="ADAL" clId="{6C890F20-CABB-4408-89DC-BB397F982905}" dt="2025-01-22T23:56:43.716" v="3125"/>
          <ac:cxnSpMkLst>
            <pc:docMk/>
            <pc:sldMk cId="1477554354" sldId="2145707531"/>
            <ac:cxnSpMk id="303" creationId="{7FE52CEE-0575-B941-3DF1-AB548F7188AB}"/>
          </ac:cxnSpMkLst>
        </pc:cxnChg>
        <pc:cxnChg chg="add mod">
          <ac:chgData name="Seyed Hamed" userId="220999c3-e6ef-4426-a304-d27831ca2f92" providerId="ADAL" clId="{6C890F20-CABB-4408-89DC-BB397F982905}" dt="2025-01-22T23:56:43.716" v="3125"/>
          <ac:cxnSpMkLst>
            <pc:docMk/>
            <pc:sldMk cId="1477554354" sldId="2145707531"/>
            <ac:cxnSpMk id="312" creationId="{480BF16C-6B7B-29F5-ECB4-98AB636C106F}"/>
          </ac:cxnSpMkLst>
        </pc:cxnChg>
        <pc:cxnChg chg="add mod">
          <ac:chgData name="Seyed Hamed" userId="220999c3-e6ef-4426-a304-d27831ca2f92" providerId="ADAL" clId="{6C890F20-CABB-4408-89DC-BB397F982905}" dt="2025-01-22T23:56:43.716" v="3125"/>
          <ac:cxnSpMkLst>
            <pc:docMk/>
            <pc:sldMk cId="1477554354" sldId="2145707531"/>
            <ac:cxnSpMk id="313" creationId="{64504117-B580-D2D5-D7CF-FEB0230F9D2E}"/>
          </ac:cxnSpMkLst>
        </pc:cxnChg>
        <pc:cxnChg chg="add mod">
          <ac:chgData name="Seyed Hamed" userId="220999c3-e6ef-4426-a304-d27831ca2f92" providerId="ADAL" clId="{6C890F20-CABB-4408-89DC-BB397F982905}" dt="2025-01-22T23:56:43.716" v="3125"/>
          <ac:cxnSpMkLst>
            <pc:docMk/>
            <pc:sldMk cId="1477554354" sldId="2145707531"/>
            <ac:cxnSpMk id="336" creationId="{570996AC-54A0-17A8-C40A-19E561B0BC2A}"/>
          </ac:cxnSpMkLst>
        </pc:cxnChg>
        <pc:cxnChg chg="add mod">
          <ac:chgData name="Seyed Hamed" userId="220999c3-e6ef-4426-a304-d27831ca2f92" providerId="ADAL" clId="{6C890F20-CABB-4408-89DC-BB397F982905}" dt="2025-01-22T23:56:43.716" v="3125"/>
          <ac:cxnSpMkLst>
            <pc:docMk/>
            <pc:sldMk cId="1477554354" sldId="2145707531"/>
            <ac:cxnSpMk id="337" creationId="{E275580B-4C5F-AC71-7071-3F042A9E94C9}"/>
          </ac:cxnSpMkLst>
        </pc:cxnChg>
        <pc:cxnChg chg="add mod">
          <ac:chgData name="Seyed Hamed" userId="220999c3-e6ef-4426-a304-d27831ca2f92" providerId="ADAL" clId="{6C890F20-CABB-4408-89DC-BB397F982905}" dt="2025-01-22T23:56:43.716" v="3125"/>
          <ac:cxnSpMkLst>
            <pc:docMk/>
            <pc:sldMk cId="1477554354" sldId="2145707531"/>
            <ac:cxnSpMk id="338" creationId="{EC435453-BE86-5852-EB15-E67470A19E5D}"/>
          </ac:cxnSpMkLst>
        </pc:cxnChg>
        <pc:cxnChg chg="add mod">
          <ac:chgData name="Seyed Hamed" userId="220999c3-e6ef-4426-a304-d27831ca2f92" providerId="ADAL" clId="{6C890F20-CABB-4408-89DC-BB397F982905}" dt="2025-01-22T23:56:43.716" v="3125"/>
          <ac:cxnSpMkLst>
            <pc:docMk/>
            <pc:sldMk cId="1477554354" sldId="2145707531"/>
            <ac:cxnSpMk id="339" creationId="{46460CA3-8EAA-9BFD-5335-B4F67371A912}"/>
          </ac:cxnSpMkLst>
        </pc:cxnChg>
        <pc:cxnChg chg="add mod">
          <ac:chgData name="Seyed Hamed" userId="220999c3-e6ef-4426-a304-d27831ca2f92" providerId="ADAL" clId="{6C890F20-CABB-4408-89DC-BB397F982905}" dt="2025-01-22T23:56:43.716" v="3125"/>
          <ac:cxnSpMkLst>
            <pc:docMk/>
            <pc:sldMk cId="1477554354" sldId="2145707531"/>
            <ac:cxnSpMk id="340" creationId="{F204A5A6-E526-FC61-A4B3-475D90263AE5}"/>
          </ac:cxnSpMkLst>
        </pc:cxnChg>
        <pc:cxnChg chg="add mod">
          <ac:chgData name="Seyed Hamed" userId="220999c3-e6ef-4426-a304-d27831ca2f92" providerId="ADAL" clId="{6C890F20-CABB-4408-89DC-BB397F982905}" dt="2025-01-22T23:56:43.716" v="3125"/>
          <ac:cxnSpMkLst>
            <pc:docMk/>
            <pc:sldMk cId="1477554354" sldId="2145707531"/>
            <ac:cxnSpMk id="341" creationId="{0AE611CD-5258-080D-9B64-FB1BC8AF3719}"/>
          </ac:cxnSpMkLst>
        </pc:cxnChg>
        <pc:cxnChg chg="add mod">
          <ac:chgData name="Seyed Hamed" userId="220999c3-e6ef-4426-a304-d27831ca2f92" providerId="ADAL" clId="{6C890F20-CABB-4408-89DC-BB397F982905}" dt="2025-01-22T23:56:43.716" v="3125"/>
          <ac:cxnSpMkLst>
            <pc:docMk/>
            <pc:sldMk cId="1477554354" sldId="2145707531"/>
            <ac:cxnSpMk id="342" creationId="{C7FE5692-F900-5D06-A167-28D0931991D0}"/>
          </ac:cxnSpMkLst>
        </pc:cxnChg>
        <pc:cxnChg chg="add mod">
          <ac:chgData name="Seyed Hamed" userId="220999c3-e6ef-4426-a304-d27831ca2f92" providerId="ADAL" clId="{6C890F20-CABB-4408-89DC-BB397F982905}" dt="2025-01-22T23:56:43.716" v="3125"/>
          <ac:cxnSpMkLst>
            <pc:docMk/>
            <pc:sldMk cId="1477554354" sldId="2145707531"/>
            <ac:cxnSpMk id="343" creationId="{766E37A5-E51E-88F6-E347-65A6F4716B24}"/>
          </ac:cxnSpMkLst>
        </pc:cxnChg>
        <pc:cxnChg chg="add mod">
          <ac:chgData name="Seyed Hamed" userId="220999c3-e6ef-4426-a304-d27831ca2f92" providerId="ADAL" clId="{6C890F20-CABB-4408-89DC-BB397F982905}" dt="2025-01-22T23:56:43.716" v="3125"/>
          <ac:cxnSpMkLst>
            <pc:docMk/>
            <pc:sldMk cId="1477554354" sldId="2145707531"/>
            <ac:cxnSpMk id="344" creationId="{AED8D7C9-0E24-62D1-9B8C-9F419100A1DA}"/>
          </ac:cxnSpMkLst>
        </pc:cxnChg>
        <pc:cxnChg chg="add mod">
          <ac:chgData name="Seyed Hamed" userId="220999c3-e6ef-4426-a304-d27831ca2f92" providerId="ADAL" clId="{6C890F20-CABB-4408-89DC-BB397F982905}" dt="2025-01-22T23:56:43.716" v="3125"/>
          <ac:cxnSpMkLst>
            <pc:docMk/>
            <pc:sldMk cId="1477554354" sldId="2145707531"/>
            <ac:cxnSpMk id="345" creationId="{48B1D570-4144-7209-9A32-4485D43272C1}"/>
          </ac:cxnSpMkLst>
        </pc:cxnChg>
        <pc:cxnChg chg="add mod">
          <ac:chgData name="Seyed Hamed" userId="220999c3-e6ef-4426-a304-d27831ca2f92" providerId="ADAL" clId="{6C890F20-CABB-4408-89DC-BB397F982905}" dt="2025-01-22T23:56:43.716" v="3125"/>
          <ac:cxnSpMkLst>
            <pc:docMk/>
            <pc:sldMk cId="1477554354" sldId="2145707531"/>
            <ac:cxnSpMk id="346" creationId="{719318AE-FECA-FEF0-00ED-3417642E70CB}"/>
          </ac:cxnSpMkLst>
        </pc:cxnChg>
        <pc:cxnChg chg="add mod">
          <ac:chgData name="Seyed Hamed" userId="220999c3-e6ef-4426-a304-d27831ca2f92" providerId="ADAL" clId="{6C890F20-CABB-4408-89DC-BB397F982905}" dt="2025-01-22T23:56:43.716" v="3125"/>
          <ac:cxnSpMkLst>
            <pc:docMk/>
            <pc:sldMk cId="1477554354" sldId="2145707531"/>
            <ac:cxnSpMk id="347" creationId="{D852A7EE-F2B7-2FD8-39F4-CBBB5FA18722}"/>
          </ac:cxnSpMkLst>
        </pc:cxnChg>
        <pc:cxnChg chg="add mod">
          <ac:chgData name="Seyed Hamed" userId="220999c3-e6ef-4426-a304-d27831ca2f92" providerId="ADAL" clId="{6C890F20-CABB-4408-89DC-BB397F982905}" dt="2025-01-22T23:56:43.716" v="3125"/>
          <ac:cxnSpMkLst>
            <pc:docMk/>
            <pc:sldMk cId="1477554354" sldId="2145707531"/>
            <ac:cxnSpMk id="348" creationId="{CB5801F1-C95A-D82C-1AB0-1D2C56FC3121}"/>
          </ac:cxnSpMkLst>
        </pc:cxnChg>
        <pc:cxnChg chg="add mod">
          <ac:chgData name="Seyed Hamed" userId="220999c3-e6ef-4426-a304-d27831ca2f92" providerId="ADAL" clId="{6C890F20-CABB-4408-89DC-BB397F982905}" dt="2025-01-22T23:56:43.716" v="3125"/>
          <ac:cxnSpMkLst>
            <pc:docMk/>
            <pc:sldMk cId="1477554354" sldId="2145707531"/>
            <ac:cxnSpMk id="349" creationId="{5FFC9889-F8EF-98D7-E69B-34F398347EC0}"/>
          </ac:cxnSpMkLst>
        </pc:cxnChg>
        <pc:cxnChg chg="add mod">
          <ac:chgData name="Seyed Hamed" userId="220999c3-e6ef-4426-a304-d27831ca2f92" providerId="ADAL" clId="{6C890F20-CABB-4408-89DC-BB397F982905}" dt="2025-01-22T23:56:43.716" v="3125"/>
          <ac:cxnSpMkLst>
            <pc:docMk/>
            <pc:sldMk cId="1477554354" sldId="2145707531"/>
            <ac:cxnSpMk id="350" creationId="{A2B20811-AA41-2208-2896-9138566DD571}"/>
          </ac:cxnSpMkLst>
        </pc:cxnChg>
        <pc:cxnChg chg="add mod">
          <ac:chgData name="Seyed Hamed" userId="220999c3-e6ef-4426-a304-d27831ca2f92" providerId="ADAL" clId="{6C890F20-CABB-4408-89DC-BB397F982905}" dt="2025-01-22T23:56:43.716" v="3125"/>
          <ac:cxnSpMkLst>
            <pc:docMk/>
            <pc:sldMk cId="1477554354" sldId="2145707531"/>
            <ac:cxnSpMk id="351" creationId="{B01EA122-CFA9-CA6E-46F7-20E303D5A9D5}"/>
          </ac:cxnSpMkLst>
        </pc:cxnChg>
        <pc:cxnChg chg="add mod">
          <ac:chgData name="Seyed Hamed" userId="220999c3-e6ef-4426-a304-d27831ca2f92" providerId="ADAL" clId="{6C890F20-CABB-4408-89DC-BB397F982905}" dt="2025-01-22T23:56:43.716" v="3125"/>
          <ac:cxnSpMkLst>
            <pc:docMk/>
            <pc:sldMk cId="1477554354" sldId="2145707531"/>
            <ac:cxnSpMk id="352" creationId="{3F8F2199-0A2B-A31B-EDF0-4C7623358F76}"/>
          </ac:cxnSpMkLst>
        </pc:cxnChg>
        <pc:cxnChg chg="add mod">
          <ac:chgData name="Seyed Hamed" userId="220999c3-e6ef-4426-a304-d27831ca2f92" providerId="ADAL" clId="{6C890F20-CABB-4408-89DC-BB397F982905}" dt="2025-01-22T23:56:43.716" v="3125"/>
          <ac:cxnSpMkLst>
            <pc:docMk/>
            <pc:sldMk cId="1477554354" sldId="2145707531"/>
            <ac:cxnSpMk id="353" creationId="{623EF22A-54FC-25C9-4E49-E00C3082B3E2}"/>
          </ac:cxnSpMkLst>
        </pc:cxnChg>
        <pc:cxnChg chg="add mod">
          <ac:chgData name="Seyed Hamed" userId="220999c3-e6ef-4426-a304-d27831ca2f92" providerId="ADAL" clId="{6C890F20-CABB-4408-89DC-BB397F982905}" dt="2025-01-22T23:56:43.716" v="3125"/>
          <ac:cxnSpMkLst>
            <pc:docMk/>
            <pc:sldMk cId="1477554354" sldId="2145707531"/>
            <ac:cxnSpMk id="354" creationId="{14E5A646-6E58-DA56-5377-7A4BA5A516EE}"/>
          </ac:cxnSpMkLst>
        </pc:cxnChg>
        <pc:cxnChg chg="add mod">
          <ac:chgData name="Seyed Hamed" userId="220999c3-e6ef-4426-a304-d27831ca2f92" providerId="ADAL" clId="{6C890F20-CABB-4408-89DC-BB397F982905}" dt="2025-01-22T23:56:43.716" v="3125"/>
          <ac:cxnSpMkLst>
            <pc:docMk/>
            <pc:sldMk cId="1477554354" sldId="2145707531"/>
            <ac:cxnSpMk id="355" creationId="{A68CB10D-7916-34FB-94A1-8DD7A2939069}"/>
          </ac:cxnSpMkLst>
        </pc:cxnChg>
        <pc:cxnChg chg="add mod">
          <ac:chgData name="Seyed Hamed" userId="220999c3-e6ef-4426-a304-d27831ca2f92" providerId="ADAL" clId="{6C890F20-CABB-4408-89DC-BB397F982905}" dt="2025-01-22T23:56:43.716" v="3125"/>
          <ac:cxnSpMkLst>
            <pc:docMk/>
            <pc:sldMk cId="1477554354" sldId="2145707531"/>
            <ac:cxnSpMk id="356" creationId="{8A82634F-B172-7210-FB7D-37D33BDF0F58}"/>
          </ac:cxnSpMkLst>
        </pc:cxnChg>
        <pc:cxnChg chg="add mod">
          <ac:chgData name="Seyed Hamed" userId="220999c3-e6ef-4426-a304-d27831ca2f92" providerId="ADAL" clId="{6C890F20-CABB-4408-89DC-BB397F982905}" dt="2025-01-22T23:56:43.716" v="3125"/>
          <ac:cxnSpMkLst>
            <pc:docMk/>
            <pc:sldMk cId="1477554354" sldId="2145707531"/>
            <ac:cxnSpMk id="357" creationId="{7A9CCEA9-730A-031E-8E85-2ECB18DBBEE4}"/>
          </ac:cxnSpMkLst>
        </pc:cxnChg>
        <pc:cxnChg chg="add mod">
          <ac:chgData name="Seyed Hamed" userId="220999c3-e6ef-4426-a304-d27831ca2f92" providerId="ADAL" clId="{6C890F20-CABB-4408-89DC-BB397F982905}" dt="2025-01-22T23:56:43.716" v="3125"/>
          <ac:cxnSpMkLst>
            <pc:docMk/>
            <pc:sldMk cId="1477554354" sldId="2145707531"/>
            <ac:cxnSpMk id="358" creationId="{E01218E6-918A-4F7A-D609-FA13E3F052CF}"/>
          </ac:cxnSpMkLst>
        </pc:cxnChg>
        <pc:cxnChg chg="add mod">
          <ac:chgData name="Seyed Hamed" userId="220999c3-e6ef-4426-a304-d27831ca2f92" providerId="ADAL" clId="{6C890F20-CABB-4408-89DC-BB397F982905}" dt="2025-01-22T23:56:43.716" v="3125"/>
          <ac:cxnSpMkLst>
            <pc:docMk/>
            <pc:sldMk cId="1477554354" sldId="2145707531"/>
            <ac:cxnSpMk id="359" creationId="{56AEC728-478B-4193-FF98-09BA18CAE260}"/>
          </ac:cxnSpMkLst>
        </pc:cxnChg>
        <pc:cxnChg chg="add mod">
          <ac:chgData name="Seyed Hamed" userId="220999c3-e6ef-4426-a304-d27831ca2f92" providerId="ADAL" clId="{6C890F20-CABB-4408-89DC-BB397F982905}" dt="2025-01-22T23:56:43.716" v="3125"/>
          <ac:cxnSpMkLst>
            <pc:docMk/>
            <pc:sldMk cId="1477554354" sldId="2145707531"/>
            <ac:cxnSpMk id="360" creationId="{1A41DAA8-04CE-2320-DDE5-F5F1C06F61E6}"/>
          </ac:cxnSpMkLst>
        </pc:cxnChg>
        <pc:cxnChg chg="add mod">
          <ac:chgData name="Seyed Hamed" userId="220999c3-e6ef-4426-a304-d27831ca2f92" providerId="ADAL" clId="{6C890F20-CABB-4408-89DC-BB397F982905}" dt="2025-01-22T23:56:43.716" v="3125"/>
          <ac:cxnSpMkLst>
            <pc:docMk/>
            <pc:sldMk cId="1477554354" sldId="2145707531"/>
            <ac:cxnSpMk id="361" creationId="{04CF18C2-D596-ACC8-CB1C-08840D7C8B3A}"/>
          </ac:cxnSpMkLst>
        </pc:cxnChg>
        <pc:cxnChg chg="add mod">
          <ac:chgData name="Seyed Hamed" userId="220999c3-e6ef-4426-a304-d27831ca2f92" providerId="ADAL" clId="{6C890F20-CABB-4408-89DC-BB397F982905}" dt="2025-01-22T23:56:43.716" v="3125"/>
          <ac:cxnSpMkLst>
            <pc:docMk/>
            <pc:sldMk cId="1477554354" sldId="2145707531"/>
            <ac:cxnSpMk id="362" creationId="{75351561-5CF8-3460-5A49-E408D0557D29}"/>
          </ac:cxnSpMkLst>
        </pc:cxnChg>
        <pc:cxnChg chg="add mod">
          <ac:chgData name="Seyed Hamed" userId="220999c3-e6ef-4426-a304-d27831ca2f92" providerId="ADAL" clId="{6C890F20-CABB-4408-89DC-BB397F982905}" dt="2025-01-22T23:56:43.716" v="3125"/>
          <ac:cxnSpMkLst>
            <pc:docMk/>
            <pc:sldMk cId="1477554354" sldId="2145707531"/>
            <ac:cxnSpMk id="363" creationId="{1A9D86AD-06B6-DBF8-BB47-0612BA8B478C}"/>
          </ac:cxnSpMkLst>
        </pc:cxnChg>
        <pc:cxnChg chg="add mod">
          <ac:chgData name="Seyed Hamed" userId="220999c3-e6ef-4426-a304-d27831ca2f92" providerId="ADAL" clId="{6C890F20-CABB-4408-89DC-BB397F982905}" dt="2025-01-22T23:56:43.716" v="3125"/>
          <ac:cxnSpMkLst>
            <pc:docMk/>
            <pc:sldMk cId="1477554354" sldId="2145707531"/>
            <ac:cxnSpMk id="364" creationId="{4ABFC013-9945-9C41-E39A-2ADC63C25D23}"/>
          </ac:cxnSpMkLst>
        </pc:cxnChg>
        <pc:cxnChg chg="add mod">
          <ac:chgData name="Seyed Hamed" userId="220999c3-e6ef-4426-a304-d27831ca2f92" providerId="ADAL" clId="{6C890F20-CABB-4408-89DC-BB397F982905}" dt="2025-01-22T23:56:43.716" v="3125"/>
          <ac:cxnSpMkLst>
            <pc:docMk/>
            <pc:sldMk cId="1477554354" sldId="2145707531"/>
            <ac:cxnSpMk id="365" creationId="{21CB98EA-A7D6-685F-5D6D-99FB48E82BA9}"/>
          </ac:cxnSpMkLst>
        </pc:cxnChg>
        <pc:cxnChg chg="add mod">
          <ac:chgData name="Seyed Hamed" userId="220999c3-e6ef-4426-a304-d27831ca2f92" providerId="ADAL" clId="{6C890F20-CABB-4408-89DC-BB397F982905}" dt="2025-01-22T23:56:43.716" v="3125"/>
          <ac:cxnSpMkLst>
            <pc:docMk/>
            <pc:sldMk cId="1477554354" sldId="2145707531"/>
            <ac:cxnSpMk id="366" creationId="{474C0737-5866-54A2-1770-44F3500A1191}"/>
          </ac:cxnSpMkLst>
        </pc:cxnChg>
        <pc:cxnChg chg="add mod">
          <ac:chgData name="Seyed Hamed" userId="220999c3-e6ef-4426-a304-d27831ca2f92" providerId="ADAL" clId="{6C890F20-CABB-4408-89DC-BB397F982905}" dt="2025-01-22T23:56:43.716" v="3125"/>
          <ac:cxnSpMkLst>
            <pc:docMk/>
            <pc:sldMk cId="1477554354" sldId="2145707531"/>
            <ac:cxnSpMk id="367" creationId="{FC7C91CD-2B90-F1FF-BAD6-7C1D8FE9BEA2}"/>
          </ac:cxnSpMkLst>
        </pc:cxnChg>
        <pc:cxnChg chg="add mod">
          <ac:chgData name="Seyed Hamed" userId="220999c3-e6ef-4426-a304-d27831ca2f92" providerId="ADAL" clId="{6C890F20-CABB-4408-89DC-BB397F982905}" dt="2025-01-22T23:56:43.716" v="3125"/>
          <ac:cxnSpMkLst>
            <pc:docMk/>
            <pc:sldMk cId="1477554354" sldId="2145707531"/>
            <ac:cxnSpMk id="368" creationId="{C09AAF19-67ED-C2CF-0024-8125117ADBFB}"/>
          </ac:cxnSpMkLst>
        </pc:cxnChg>
        <pc:cxnChg chg="add mod">
          <ac:chgData name="Seyed Hamed" userId="220999c3-e6ef-4426-a304-d27831ca2f92" providerId="ADAL" clId="{6C890F20-CABB-4408-89DC-BB397F982905}" dt="2025-01-22T23:56:43.716" v="3125"/>
          <ac:cxnSpMkLst>
            <pc:docMk/>
            <pc:sldMk cId="1477554354" sldId="2145707531"/>
            <ac:cxnSpMk id="369" creationId="{216C059B-0666-75D9-B056-8BB72ABBB03D}"/>
          </ac:cxnSpMkLst>
        </pc:cxnChg>
        <pc:cxnChg chg="add mod">
          <ac:chgData name="Seyed Hamed" userId="220999c3-e6ef-4426-a304-d27831ca2f92" providerId="ADAL" clId="{6C890F20-CABB-4408-89DC-BB397F982905}" dt="2025-01-22T23:56:43.716" v="3125"/>
          <ac:cxnSpMkLst>
            <pc:docMk/>
            <pc:sldMk cId="1477554354" sldId="2145707531"/>
            <ac:cxnSpMk id="370" creationId="{CF3BE7A4-6668-FC4F-74F6-3471B772BF5E}"/>
          </ac:cxnSpMkLst>
        </pc:cxnChg>
        <pc:cxnChg chg="add mod">
          <ac:chgData name="Seyed Hamed" userId="220999c3-e6ef-4426-a304-d27831ca2f92" providerId="ADAL" clId="{6C890F20-CABB-4408-89DC-BB397F982905}" dt="2025-01-22T23:56:43.716" v="3125"/>
          <ac:cxnSpMkLst>
            <pc:docMk/>
            <pc:sldMk cId="1477554354" sldId="2145707531"/>
            <ac:cxnSpMk id="371" creationId="{B81CEBD7-F76A-535B-8B2A-58CD81A55C28}"/>
          </ac:cxnSpMkLst>
        </pc:cxnChg>
        <pc:cxnChg chg="add mod">
          <ac:chgData name="Seyed Hamed" userId="220999c3-e6ef-4426-a304-d27831ca2f92" providerId="ADAL" clId="{6C890F20-CABB-4408-89DC-BB397F982905}" dt="2025-01-22T23:56:43.716" v="3125"/>
          <ac:cxnSpMkLst>
            <pc:docMk/>
            <pc:sldMk cId="1477554354" sldId="2145707531"/>
            <ac:cxnSpMk id="372" creationId="{86BFCABA-954D-F5BD-31F6-2FE712F4BCC7}"/>
          </ac:cxnSpMkLst>
        </pc:cxnChg>
        <pc:cxnChg chg="add mod">
          <ac:chgData name="Seyed Hamed" userId="220999c3-e6ef-4426-a304-d27831ca2f92" providerId="ADAL" clId="{6C890F20-CABB-4408-89DC-BB397F982905}" dt="2025-01-22T23:56:43.716" v="3125"/>
          <ac:cxnSpMkLst>
            <pc:docMk/>
            <pc:sldMk cId="1477554354" sldId="2145707531"/>
            <ac:cxnSpMk id="373" creationId="{8FF5F050-266D-5F0B-2592-A131196BBA0A}"/>
          </ac:cxnSpMkLst>
        </pc:cxnChg>
        <pc:cxnChg chg="add mod">
          <ac:chgData name="Seyed Hamed" userId="220999c3-e6ef-4426-a304-d27831ca2f92" providerId="ADAL" clId="{6C890F20-CABB-4408-89DC-BB397F982905}" dt="2025-01-22T23:56:43.716" v="3125"/>
          <ac:cxnSpMkLst>
            <pc:docMk/>
            <pc:sldMk cId="1477554354" sldId="2145707531"/>
            <ac:cxnSpMk id="374" creationId="{81E91943-1EAB-3788-8DCB-60A59648B566}"/>
          </ac:cxnSpMkLst>
        </pc:cxnChg>
        <pc:cxnChg chg="add mod">
          <ac:chgData name="Seyed Hamed" userId="220999c3-e6ef-4426-a304-d27831ca2f92" providerId="ADAL" clId="{6C890F20-CABB-4408-89DC-BB397F982905}" dt="2025-01-22T23:56:43.716" v="3125"/>
          <ac:cxnSpMkLst>
            <pc:docMk/>
            <pc:sldMk cId="1477554354" sldId="2145707531"/>
            <ac:cxnSpMk id="375" creationId="{1E4DD5BF-7405-DE6F-7CE8-7010FC549325}"/>
          </ac:cxnSpMkLst>
        </pc:cxnChg>
        <pc:cxnChg chg="add mod">
          <ac:chgData name="Seyed Hamed" userId="220999c3-e6ef-4426-a304-d27831ca2f92" providerId="ADAL" clId="{6C890F20-CABB-4408-89DC-BB397F982905}" dt="2025-01-22T23:56:43.716" v="3125"/>
          <ac:cxnSpMkLst>
            <pc:docMk/>
            <pc:sldMk cId="1477554354" sldId="2145707531"/>
            <ac:cxnSpMk id="376" creationId="{F665A9F9-7ABE-BA01-48C0-90426C95CC6B}"/>
          </ac:cxnSpMkLst>
        </pc:cxnChg>
        <pc:cxnChg chg="add mod">
          <ac:chgData name="Seyed Hamed" userId="220999c3-e6ef-4426-a304-d27831ca2f92" providerId="ADAL" clId="{6C890F20-CABB-4408-89DC-BB397F982905}" dt="2025-01-22T23:56:43.716" v="3125"/>
          <ac:cxnSpMkLst>
            <pc:docMk/>
            <pc:sldMk cId="1477554354" sldId="2145707531"/>
            <ac:cxnSpMk id="377" creationId="{9DCCC1D5-1098-7202-A2B2-A63AB28B3DAA}"/>
          </ac:cxnSpMkLst>
        </pc:cxnChg>
        <pc:cxnChg chg="add mod">
          <ac:chgData name="Seyed Hamed" userId="220999c3-e6ef-4426-a304-d27831ca2f92" providerId="ADAL" clId="{6C890F20-CABB-4408-89DC-BB397F982905}" dt="2025-01-22T23:56:43.716" v="3125"/>
          <ac:cxnSpMkLst>
            <pc:docMk/>
            <pc:sldMk cId="1477554354" sldId="2145707531"/>
            <ac:cxnSpMk id="378" creationId="{6BAB6A8C-E231-3D69-42D2-31C5FF76C99D}"/>
          </ac:cxnSpMkLst>
        </pc:cxnChg>
        <pc:cxnChg chg="add mod">
          <ac:chgData name="Seyed Hamed" userId="220999c3-e6ef-4426-a304-d27831ca2f92" providerId="ADAL" clId="{6C890F20-CABB-4408-89DC-BB397F982905}" dt="2025-01-22T23:56:43.716" v="3125"/>
          <ac:cxnSpMkLst>
            <pc:docMk/>
            <pc:sldMk cId="1477554354" sldId="2145707531"/>
            <ac:cxnSpMk id="379" creationId="{E1BFBBEB-046E-DB87-F84C-F01B35FA054F}"/>
          </ac:cxnSpMkLst>
        </pc:cxnChg>
        <pc:cxnChg chg="add mod">
          <ac:chgData name="Seyed Hamed" userId="220999c3-e6ef-4426-a304-d27831ca2f92" providerId="ADAL" clId="{6C890F20-CABB-4408-89DC-BB397F982905}" dt="2025-01-22T23:56:43.716" v="3125"/>
          <ac:cxnSpMkLst>
            <pc:docMk/>
            <pc:sldMk cId="1477554354" sldId="2145707531"/>
            <ac:cxnSpMk id="380" creationId="{CDBAAB30-BBE2-E826-665D-F8C36C088B81}"/>
          </ac:cxnSpMkLst>
        </pc:cxnChg>
        <pc:cxnChg chg="add mod">
          <ac:chgData name="Seyed Hamed" userId="220999c3-e6ef-4426-a304-d27831ca2f92" providerId="ADAL" clId="{6C890F20-CABB-4408-89DC-BB397F982905}" dt="2025-01-22T23:56:43.716" v="3125"/>
          <ac:cxnSpMkLst>
            <pc:docMk/>
            <pc:sldMk cId="1477554354" sldId="2145707531"/>
            <ac:cxnSpMk id="381" creationId="{63828E05-E157-397E-ADF1-381E1EA79CDF}"/>
          </ac:cxnSpMkLst>
        </pc:cxnChg>
        <pc:cxnChg chg="add mod">
          <ac:chgData name="Seyed Hamed" userId="220999c3-e6ef-4426-a304-d27831ca2f92" providerId="ADAL" clId="{6C890F20-CABB-4408-89DC-BB397F982905}" dt="2025-01-22T23:56:43.716" v="3125"/>
          <ac:cxnSpMkLst>
            <pc:docMk/>
            <pc:sldMk cId="1477554354" sldId="2145707531"/>
            <ac:cxnSpMk id="382" creationId="{E55F22AB-9131-84BC-4365-F3A4E8F8648B}"/>
          </ac:cxnSpMkLst>
        </pc:cxnChg>
        <pc:cxnChg chg="add mod">
          <ac:chgData name="Seyed Hamed" userId="220999c3-e6ef-4426-a304-d27831ca2f92" providerId="ADAL" clId="{6C890F20-CABB-4408-89DC-BB397F982905}" dt="2025-01-22T23:56:43.716" v="3125"/>
          <ac:cxnSpMkLst>
            <pc:docMk/>
            <pc:sldMk cId="1477554354" sldId="2145707531"/>
            <ac:cxnSpMk id="383" creationId="{7D353109-83D2-BD26-357F-F0225D392A05}"/>
          </ac:cxnSpMkLst>
        </pc:cxnChg>
        <pc:cxnChg chg="add mod">
          <ac:chgData name="Seyed Hamed" userId="220999c3-e6ef-4426-a304-d27831ca2f92" providerId="ADAL" clId="{6C890F20-CABB-4408-89DC-BB397F982905}" dt="2025-01-22T23:56:43.716" v="3125"/>
          <ac:cxnSpMkLst>
            <pc:docMk/>
            <pc:sldMk cId="1477554354" sldId="2145707531"/>
            <ac:cxnSpMk id="384" creationId="{12165258-7102-8F22-97F0-9D38B4A0BEAC}"/>
          </ac:cxnSpMkLst>
        </pc:cxnChg>
        <pc:cxnChg chg="add mod">
          <ac:chgData name="Seyed Hamed" userId="220999c3-e6ef-4426-a304-d27831ca2f92" providerId="ADAL" clId="{6C890F20-CABB-4408-89DC-BB397F982905}" dt="2025-01-22T23:56:43.716" v="3125"/>
          <ac:cxnSpMkLst>
            <pc:docMk/>
            <pc:sldMk cId="1477554354" sldId="2145707531"/>
            <ac:cxnSpMk id="385" creationId="{17D29498-E8BF-CD50-4F6C-F6AD89304698}"/>
          </ac:cxnSpMkLst>
        </pc:cxnChg>
        <pc:cxnChg chg="add mod">
          <ac:chgData name="Seyed Hamed" userId="220999c3-e6ef-4426-a304-d27831ca2f92" providerId="ADAL" clId="{6C890F20-CABB-4408-89DC-BB397F982905}" dt="2025-01-22T23:56:43.716" v="3125"/>
          <ac:cxnSpMkLst>
            <pc:docMk/>
            <pc:sldMk cId="1477554354" sldId="2145707531"/>
            <ac:cxnSpMk id="386" creationId="{5AE4C523-E110-EA77-A7ED-0F7881130FE4}"/>
          </ac:cxnSpMkLst>
        </pc:cxnChg>
        <pc:cxnChg chg="add mod">
          <ac:chgData name="Seyed Hamed" userId="220999c3-e6ef-4426-a304-d27831ca2f92" providerId="ADAL" clId="{6C890F20-CABB-4408-89DC-BB397F982905}" dt="2025-01-22T23:56:43.716" v="3125"/>
          <ac:cxnSpMkLst>
            <pc:docMk/>
            <pc:sldMk cId="1477554354" sldId="2145707531"/>
            <ac:cxnSpMk id="387" creationId="{C9543181-6E3B-ABBB-6A73-1731C7732231}"/>
          </ac:cxnSpMkLst>
        </pc:cxnChg>
        <pc:cxnChg chg="add mod">
          <ac:chgData name="Seyed Hamed" userId="220999c3-e6ef-4426-a304-d27831ca2f92" providerId="ADAL" clId="{6C890F20-CABB-4408-89DC-BB397F982905}" dt="2025-01-22T23:56:43.716" v="3125"/>
          <ac:cxnSpMkLst>
            <pc:docMk/>
            <pc:sldMk cId="1477554354" sldId="2145707531"/>
            <ac:cxnSpMk id="388" creationId="{6B4A8C65-0232-41CE-9133-E53867AB49BE}"/>
          </ac:cxnSpMkLst>
        </pc:cxnChg>
        <pc:cxnChg chg="add mod">
          <ac:chgData name="Seyed Hamed" userId="220999c3-e6ef-4426-a304-d27831ca2f92" providerId="ADAL" clId="{6C890F20-CABB-4408-89DC-BB397F982905}" dt="2025-01-22T23:56:43.716" v="3125"/>
          <ac:cxnSpMkLst>
            <pc:docMk/>
            <pc:sldMk cId="1477554354" sldId="2145707531"/>
            <ac:cxnSpMk id="389" creationId="{0CF580BE-88ED-6FE3-6814-A98E71F0C0CB}"/>
          </ac:cxnSpMkLst>
        </pc:cxnChg>
        <pc:cxnChg chg="add mod">
          <ac:chgData name="Seyed Hamed" userId="220999c3-e6ef-4426-a304-d27831ca2f92" providerId="ADAL" clId="{6C890F20-CABB-4408-89DC-BB397F982905}" dt="2025-01-22T23:56:43.716" v="3125"/>
          <ac:cxnSpMkLst>
            <pc:docMk/>
            <pc:sldMk cId="1477554354" sldId="2145707531"/>
            <ac:cxnSpMk id="390" creationId="{256B7AFE-7D1D-5AF9-FDF0-B4A17E1BB2ED}"/>
          </ac:cxnSpMkLst>
        </pc:cxnChg>
        <pc:cxnChg chg="add mod">
          <ac:chgData name="Seyed Hamed" userId="220999c3-e6ef-4426-a304-d27831ca2f92" providerId="ADAL" clId="{6C890F20-CABB-4408-89DC-BB397F982905}" dt="2025-01-22T23:56:43.716" v="3125"/>
          <ac:cxnSpMkLst>
            <pc:docMk/>
            <pc:sldMk cId="1477554354" sldId="2145707531"/>
            <ac:cxnSpMk id="391" creationId="{EBFCC86C-A863-E348-911E-C8CD7467F7DF}"/>
          </ac:cxnSpMkLst>
        </pc:cxnChg>
        <pc:cxnChg chg="add mod">
          <ac:chgData name="Seyed Hamed" userId="220999c3-e6ef-4426-a304-d27831ca2f92" providerId="ADAL" clId="{6C890F20-CABB-4408-89DC-BB397F982905}" dt="2025-01-22T23:56:43.716" v="3125"/>
          <ac:cxnSpMkLst>
            <pc:docMk/>
            <pc:sldMk cId="1477554354" sldId="2145707531"/>
            <ac:cxnSpMk id="392" creationId="{8D62B35F-B62F-E272-8E26-E2E2603A764B}"/>
          </ac:cxnSpMkLst>
        </pc:cxnChg>
        <pc:cxnChg chg="add mod">
          <ac:chgData name="Seyed Hamed" userId="220999c3-e6ef-4426-a304-d27831ca2f92" providerId="ADAL" clId="{6C890F20-CABB-4408-89DC-BB397F982905}" dt="2025-01-22T23:56:43.716" v="3125"/>
          <ac:cxnSpMkLst>
            <pc:docMk/>
            <pc:sldMk cId="1477554354" sldId="2145707531"/>
            <ac:cxnSpMk id="393" creationId="{3E6E220D-8FF9-06A9-D558-4264FC462EF5}"/>
          </ac:cxnSpMkLst>
        </pc:cxnChg>
        <pc:cxnChg chg="add mod">
          <ac:chgData name="Seyed Hamed" userId="220999c3-e6ef-4426-a304-d27831ca2f92" providerId="ADAL" clId="{6C890F20-CABB-4408-89DC-BB397F982905}" dt="2025-01-22T23:56:43.716" v="3125"/>
          <ac:cxnSpMkLst>
            <pc:docMk/>
            <pc:sldMk cId="1477554354" sldId="2145707531"/>
            <ac:cxnSpMk id="394" creationId="{4A5E6977-44F5-6B71-5D66-821C45AFF362}"/>
          </ac:cxnSpMkLst>
        </pc:cxnChg>
        <pc:cxnChg chg="add mod">
          <ac:chgData name="Seyed Hamed" userId="220999c3-e6ef-4426-a304-d27831ca2f92" providerId="ADAL" clId="{6C890F20-CABB-4408-89DC-BB397F982905}" dt="2025-01-22T23:56:43.716" v="3125"/>
          <ac:cxnSpMkLst>
            <pc:docMk/>
            <pc:sldMk cId="1477554354" sldId="2145707531"/>
            <ac:cxnSpMk id="395" creationId="{FB8AD8A7-E46F-FE53-D30A-B593695D79C9}"/>
          </ac:cxnSpMkLst>
        </pc:cxnChg>
      </pc:sldChg>
      <pc:sldChg chg="addSp delSp modSp add mod modAnim modNotesTx">
        <pc:chgData name="Seyed Hamed" userId="220999c3-e6ef-4426-a304-d27831ca2f92" providerId="ADAL" clId="{6C890F20-CABB-4408-89DC-BB397F982905}" dt="2025-01-23T12:59:41.090" v="3747" actId="20577"/>
        <pc:sldMkLst>
          <pc:docMk/>
          <pc:sldMk cId="1487125754" sldId="2145707532"/>
        </pc:sldMkLst>
        <pc:spChg chg="add mod">
          <ac:chgData name="Seyed Hamed" userId="220999c3-e6ef-4426-a304-d27831ca2f92" providerId="ADAL" clId="{6C890F20-CABB-4408-89DC-BB397F982905}" dt="2025-01-21T18:29:49.922" v="644"/>
          <ac:spMkLst>
            <pc:docMk/>
            <pc:sldMk cId="1487125754" sldId="2145707532"/>
            <ac:spMk id="2" creationId="{AE30FB30-A3E4-0DCA-E1B7-25621DCB4E2F}"/>
          </ac:spMkLst>
        </pc:spChg>
        <pc:spChg chg="mod">
          <ac:chgData name="Seyed Hamed" userId="220999c3-e6ef-4426-a304-d27831ca2f92" providerId="ADAL" clId="{6C890F20-CABB-4408-89DC-BB397F982905}" dt="2025-01-21T18:30:31.090" v="665" actId="20577"/>
          <ac:spMkLst>
            <pc:docMk/>
            <pc:sldMk cId="1487125754" sldId="2145707532"/>
            <ac:spMk id="3" creationId="{810403FE-AD3C-B6BB-DF1E-BA83BAC279ED}"/>
          </ac:spMkLst>
        </pc:spChg>
        <pc:spChg chg="del">
          <ac:chgData name="Seyed Hamed" userId="220999c3-e6ef-4426-a304-d27831ca2f92" providerId="ADAL" clId="{6C890F20-CABB-4408-89DC-BB397F982905}" dt="2025-01-21T18:30:35.048" v="666" actId="478"/>
          <ac:spMkLst>
            <pc:docMk/>
            <pc:sldMk cId="1487125754" sldId="2145707532"/>
            <ac:spMk id="4" creationId="{CB314E4A-6556-7C1A-10BE-CACDE1BA42B7}"/>
          </ac:spMkLst>
        </pc:spChg>
        <pc:spChg chg="del">
          <ac:chgData name="Seyed Hamed" userId="220999c3-e6ef-4426-a304-d27831ca2f92" providerId="ADAL" clId="{6C890F20-CABB-4408-89DC-BB397F982905}" dt="2025-01-21T18:30:35.048" v="666" actId="478"/>
          <ac:spMkLst>
            <pc:docMk/>
            <pc:sldMk cId="1487125754" sldId="2145707532"/>
            <ac:spMk id="5" creationId="{ECCFDA9A-393A-42B7-EFD0-0266AD0EAD9A}"/>
          </ac:spMkLst>
        </pc:spChg>
        <pc:spChg chg="add mod">
          <ac:chgData name="Seyed Hamed" userId="220999c3-e6ef-4426-a304-d27831ca2f92" providerId="ADAL" clId="{6C890F20-CABB-4408-89DC-BB397F982905}" dt="2025-01-21T19:20:07.408" v="672" actId="1076"/>
          <ac:spMkLst>
            <pc:docMk/>
            <pc:sldMk cId="1487125754" sldId="2145707532"/>
            <ac:spMk id="10" creationId="{D0B39D13-9328-365B-F63C-0A8A5E200FAE}"/>
          </ac:spMkLst>
        </pc:spChg>
        <pc:spChg chg="add mod">
          <ac:chgData name="Seyed Hamed" userId="220999c3-e6ef-4426-a304-d27831ca2f92" providerId="ADAL" clId="{6C890F20-CABB-4408-89DC-BB397F982905}" dt="2025-01-21T19:20:07.408" v="672" actId="1076"/>
          <ac:spMkLst>
            <pc:docMk/>
            <pc:sldMk cId="1487125754" sldId="2145707532"/>
            <ac:spMk id="22" creationId="{432B7E88-B665-FDFD-1158-9B8838E667C1}"/>
          </ac:spMkLst>
        </pc:spChg>
        <pc:spChg chg="add mod">
          <ac:chgData name="Seyed Hamed" userId="220999c3-e6ef-4426-a304-d27831ca2f92" providerId="ADAL" clId="{6C890F20-CABB-4408-89DC-BB397F982905}" dt="2025-01-21T19:20:07.408" v="672" actId="1076"/>
          <ac:spMkLst>
            <pc:docMk/>
            <pc:sldMk cId="1487125754" sldId="2145707532"/>
            <ac:spMk id="33" creationId="{864AD351-09CC-49C4-4482-392DB22A9E20}"/>
          </ac:spMkLst>
        </pc:spChg>
        <pc:spChg chg="add mod">
          <ac:chgData name="Seyed Hamed" userId="220999c3-e6ef-4426-a304-d27831ca2f92" providerId="ADAL" clId="{6C890F20-CABB-4408-89DC-BB397F982905}" dt="2025-01-21T19:20:07.408" v="672" actId="1076"/>
          <ac:spMkLst>
            <pc:docMk/>
            <pc:sldMk cId="1487125754" sldId="2145707532"/>
            <ac:spMk id="34" creationId="{A930CF9C-7794-2A2B-E765-FF9AB223492B}"/>
          </ac:spMkLst>
        </pc:spChg>
        <pc:spChg chg="add mod">
          <ac:chgData name="Seyed Hamed" userId="220999c3-e6ef-4426-a304-d27831ca2f92" providerId="ADAL" clId="{6C890F20-CABB-4408-89DC-BB397F982905}" dt="2025-01-21T19:20:07.408" v="672" actId="1076"/>
          <ac:spMkLst>
            <pc:docMk/>
            <pc:sldMk cId="1487125754" sldId="2145707532"/>
            <ac:spMk id="35" creationId="{030E63E5-9842-25DF-466C-58A985D2C036}"/>
          </ac:spMkLst>
        </pc:spChg>
        <pc:spChg chg="mod">
          <ac:chgData name="Seyed Hamed" userId="220999c3-e6ef-4426-a304-d27831ca2f92" providerId="ADAL" clId="{6C890F20-CABB-4408-89DC-BB397F982905}" dt="2025-01-21T19:20:07.408" v="672" actId="1076"/>
          <ac:spMkLst>
            <pc:docMk/>
            <pc:sldMk cId="1487125754" sldId="2145707532"/>
            <ac:spMk id="37" creationId="{DF821692-4FE7-14B2-459A-1548C1A56573}"/>
          </ac:spMkLst>
        </pc:spChg>
        <pc:spChg chg="mod">
          <ac:chgData name="Seyed Hamed" userId="220999c3-e6ef-4426-a304-d27831ca2f92" providerId="ADAL" clId="{6C890F20-CABB-4408-89DC-BB397F982905}" dt="2025-01-21T19:20:07.408" v="672" actId="1076"/>
          <ac:spMkLst>
            <pc:docMk/>
            <pc:sldMk cId="1487125754" sldId="2145707532"/>
            <ac:spMk id="38" creationId="{DA2023B3-4F78-556D-AA9B-F70DB3B136A7}"/>
          </ac:spMkLst>
        </pc:spChg>
        <pc:spChg chg="mod">
          <ac:chgData name="Seyed Hamed" userId="220999c3-e6ef-4426-a304-d27831ca2f92" providerId="ADAL" clId="{6C890F20-CABB-4408-89DC-BB397F982905}" dt="2025-01-21T19:20:07.408" v="672" actId="1076"/>
          <ac:spMkLst>
            <pc:docMk/>
            <pc:sldMk cId="1487125754" sldId="2145707532"/>
            <ac:spMk id="41" creationId="{96209A44-8AD3-CD61-A162-99A3A1C8F33E}"/>
          </ac:spMkLst>
        </pc:spChg>
        <pc:spChg chg="del">
          <ac:chgData name="Seyed Hamed" userId="220999c3-e6ef-4426-a304-d27831ca2f92" providerId="ADAL" clId="{6C890F20-CABB-4408-89DC-BB397F982905}" dt="2025-01-21T18:30:35.048" v="666" actId="478"/>
          <ac:spMkLst>
            <pc:docMk/>
            <pc:sldMk cId="1487125754" sldId="2145707532"/>
            <ac:spMk id="158" creationId="{828BAFB1-D5DD-CA06-B336-8ADDC54061B3}"/>
          </ac:spMkLst>
        </pc:spChg>
        <pc:spChg chg="del">
          <ac:chgData name="Seyed Hamed" userId="220999c3-e6ef-4426-a304-d27831ca2f92" providerId="ADAL" clId="{6C890F20-CABB-4408-89DC-BB397F982905}" dt="2025-01-21T18:30:35.048" v="666" actId="478"/>
          <ac:spMkLst>
            <pc:docMk/>
            <pc:sldMk cId="1487125754" sldId="2145707532"/>
            <ac:spMk id="159" creationId="{2897A01F-B829-D88A-EA9F-72FB01A86561}"/>
          </ac:spMkLst>
        </pc:spChg>
        <pc:spChg chg="del">
          <ac:chgData name="Seyed Hamed" userId="220999c3-e6ef-4426-a304-d27831ca2f92" providerId="ADAL" clId="{6C890F20-CABB-4408-89DC-BB397F982905}" dt="2025-01-21T18:30:35.048" v="666" actId="478"/>
          <ac:spMkLst>
            <pc:docMk/>
            <pc:sldMk cId="1487125754" sldId="2145707532"/>
            <ac:spMk id="160" creationId="{DCC85DDF-8CCA-1CAA-D468-3FE1271B60E3}"/>
          </ac:spMkLst>
        </pc:spChg>
        <pc:spChg chg="del">
          <ac:chgData name="Seyed Hamed" userId="220999c3-e6ef-4426-a304-d27831ca2f92" providerId="ADAL" clId="{6C890F20-CABB-4408-89DC-BB397F982905}" dt="2025-01-21T18:30:35.048" v="666" actId="478"/>
          <ac:spMkLst>
            <pc:docMk/>
            <pc:sldMk cId="1487125754" sldId="2145707532"/>
            <ac:spMk id="161" creationId="{09871782-C1D2-5BEC-55B8-41C0918FA9E4}"/>
          </ac:spMkLst>
        </pc:spChg>
        <pc:spChg chg="del">
          <ac:chgData name="Seyed Hamed" userId="220999c3-e6ef-4426-a304-d27831ca2f92" providerId="ADAL" clId="{6C890F20-CABB-4408-89DC-BB397F982905}" dt="2025-01-21T18:30:35.048" v="666" actId="478"/>
          <ac:spMkLst>
            <pc:docMk/>
            <pc:sldMk cId="1487125754" sldId="2145707532"/>
            <ac:spMk id="162" creationId="{2307011A-42F7-CFFC-E2CF-46FC02583F5B}"/>
          </ac:spMkLst>
        </pc:spChg>
        <pc:spChg chg="del">
          <ac:chgData name="Seyed Hamed" userId="220999c3-e6ef-4426-a304-d27831ca2f92" providerId="ADAL" clId="{6C890F20-CABB-4408-89DC-BB397F982905}" dt="2025-01-21T18:30:35.048" v="666" actId="478"/>
          <ac:spMkLst>
            <pc:docMk/>
            <pc:sldMk cId="1487125754" sldId="2145707532"/>
            <ac:spMk id="163" creationId="{67336645-555A-A002-B91E-2CCAD4FA976B}"/>
          </ac:spMkLst>
        </pc:spChg>
        <pc:grpChg chg="del">
          <ac:chgData name="Seyed Hamed" userId="220999c3-e6ef-4426-a304-d27831ca2f92" providerId="ADAL" clId="{6C890F20-CABB-4408-89DC-BB397F982905}" dt="2025-01-21T18:30:35.048" v="666" actId="478"/>
          <ac:grpSpMkLst>
            <pc:docMk/>
            <pc:sldMk cId="1487125754" sldId="2145707532"/>
            <ac:grpSpMk id="6" creationId="{2537D329-FF88-3D6E-EE31-D94ABF34D94F}"/>
          </ac:grpSpMkLst>
        </pc:grpChg>
        <pc:grpChg chg="add mod">
          <ac:chgData name="Seyed Hamed" userId="220999c3-e6ef-4426-a304-d27831ca2f92" providerId="ADAL" clId="{6C890F20-CABB-4408-89DC-BB397F982905}" dt="2025-01-21T19:20:07.408" v="672" actId="1076"/>
          <ac:grpSpMkLst>
            <pc:docMk/>
            <pc:sldMk cId="1487125754" sldId="2145707532"/>
            <ac:grpSpMk id="36" creationId="{944CC0EA-DCFF-1D9D-0FE7-65E09D9EB619}"/>
          </ac:grpSpMkLst>
        </pc:grpChg>
        <pc:grpChg chg="add mod">
          <ac:chgData name="Seyed Hamed" userId="220999c3-e6ef-4426-a304-d27831ca2f92" providerId="ADAL" clId="{6C890F20-CABB-4408-89DC-BB397F982905}" dt="2025-01-21T19:20:07.408" v="672" actId="1076"/>
          <ac:grpSpMkLst>
            <pc:docMk/>
            <pc:sldMk cId="1487125754" sldId="2145707532"/>
            <ac:grpSpMk id="39" creationId="{E7615437-F1DE-2E74-87F0-24F4CA97DB8D}"/>
          </ac:grpSpMkLst>
        </pc:grpChg>
        <pc:grpChg chg="del">
          <ac:chgData name="Seyed Hamed" userId="220999c3-e6ef-4426-a304-d27831ca2f92" providerId="ADAL" clId="{6C890F20-CABB-4408-89DC-BB397F982905}" dt="2025-01-21T18:30:35.048" v="666" actId="478"/>
          <ac:grpSpMkLst>
            <pc:docMk/>
            <pc:sldMk cId="1487125754" sldId="2145707532"/>
            <ac:grpSpMk id="164" creationId="{611CCCB7-A8BD-8D8C-2C6A-564D556BCDBB}"/>
          </ac:grpSpMkLst>
        </pc:grpChg>
        <pc:grpChg chg="del">
          <ac:chgData name="Seyed Hamed" userId="220999c3-e6ef-4426-a304-d27831ca2f92" providerId="ADAL" clId="{6C890F20-CABB-4408-89DC-BB397F982905}" dt="2025-01-21T18:30:35.048" v="666" actId="478"/>
          <ac:grpSpMkLst>
            <pc:docMk/>
            <pc:sldMk cId="1487125754" sldId="2145707532"/>
            <ac:grpSpMk id="167" creationId="{8A3101CF-6855-C8DE-EBC5-570BCC862825}"/>
          </ac:grpSpMkLst>
        </pc:grpChg>
        <pc:graphicFrameChg chg="add mod modGraphic">
          <ac:chgData name="Seyed Hamed" userId="220999c3-e6ef-4426-a304-d27831ca2f92" providerId="ADAL" clId="{6C890F20-CABB-4408-89DC-BB397F982905}" dt="2025-01-23T12:59:41.090" v="3747" actId="20577"/>
          <ac:graphicFrameMkLst>
            <pc:docMk/>
            <pc:sldMk cId="1487125754" sldId="2145707532"/>
            <ac:graphicFrameMk id="9" creationId="{B0071975-121C-C573-1526-38D3B7B9BF3C}"/>
          </ac:graphicFrameMkLst>
        </pc:graphicFrameChg>
        <pc:picChg chg="mod">
          <ac:chgData name="Seyed Hamed" userId="220999c3-e6ef-4426-a304-d27831ca2f92" providerId="ADAL" clId="{6C890F20-CABB-4408-89DC-BB397F982905}" dt="2025-01-21T19:20:07.408" v="672" actId="1076"/>
          <ac:picMkLst>
            <pc:docMk/>
            <pc:sldMk cId="1487125754" sldId="2145707532"/>
            <ac:picMk id="40" creationId="{A4B30C20-3075-C4C3-ACE2-90C5E7D0C78E}"/>
          </ac:picMkLst>
        </pc:picChg>
      </pc:sldChg>
      <pc:sldChg chg="addSp delSp modSp add mod modClrScheme modAnim chgLayout modNotesTx">
        <pc:chgData name="Seyed Hamed" userId="220999c3-e6ef-4426-a304-d27831ca2f92" providerId="ADAL" clId="{6C890F20-CABB-4408-89DC-BB397F982905}" dt="2025-01-23T13:02:30.799" v="3779" actId="20577"/>
        <pc:sldMkLst>
          <pc:docMk/>
          <pc:sldMk cId="2243732973" sldId="2145707533"/>
        </pc:sldMkLst>
        <pc:spChg chg="mod ord">
          <ac:chgData name="Seyed Hamed" userId="220999c3-e6ef-4426-a304-d27831ca2f92" providerId="ADAL" clId="{6C890F20-CABB-4408-89DC-BB397F982905}" dt="2025-01-21T19:22:08.257" v="732" actId="26606"/>
          <ac:spMkLst>
            <pc:docMk/>
            <pc:sldMk cId="2243732973" sldId="2145707533"/>
            <ac:spMk id="3" creationId="{810403FE-AD3C-B6BB-DF1E-BA83BAC279ED}"/>
          </ac:spMkLst>
        </pc:spChg>
        <pc:spChg chg="add mod">
          <ac:chgData name="Seyed Hamed" userId="220999c3-e6ef-4426-a304-d27831ca2f92" providerId="ADAL" clId="{6C890F20-CABB-4408-89DC-BB397F982905}" dt="2025-01-22T22:50:48.453" v="2660" actId="164"/>
          <ac:spMkLst>
            <pc:docMk/>
            <pc:sldMk cId="2243732973" sldId="2145707533"/>
            <ac:spMk id="4" creationId="{F68E6D2C-A762-FCD7-5DBE-A72638D8EA1D}"/>
          </ac:spMkLst>
        </pc:spChg>
        <pc:spChg chg="add del mod">
          <ac:chgData name="Seyed Hamed" userId="220999c3-e6ef-4426-a304-d27831ca2f92" providerId="ADAL" clId="{6C890F20-CABB-4408-89DC-BB397F982905}" dt="2025-01-21T19:22:08.257" v="732" actId="26606"/>
          <ac:spMkLst>
            <pc:docMk/>
            <pc:sldMk cId="2243732973" sldId="2145707533"/>
            <ac:spMk id="5" creationId="{0A56788D-E24B-295C-21FF-0AF8E291048D}"/>
          </ac:spMkLst>
        </pc:spChg>
        <pc:spChg chg="add mod">
          <ac:chgData name="Seyed Hamed" userId="220999c3-e6ef-4426-a304-d27831ca2f92" providerId="ADAL" clId="{6C890F20-CABB-4408-89DC-BB397F982905}" dt="2025-01-22T22:50:48.453" v="2660" actId="164"/>
          <ac:spMkLst>
            <pc:docMk/>
            <pc:sldMk cId="2243732973" sldId="2145707533"/>
            <ac:spMk id="5" creationId="{2B6C4AB5-C178-0DDB-8BE0-E374FAFB69CE}"/>
          </ac:spMkLst>
        </pc:spChg>
        <pc:spChg chg="add mod">
          <ac:chgData name="Seyed Hamed" userId="220999c3-e6ef-4426-a304-d27831ca2f92" providerId="ADAL" clId="{6C890F20-CABB-4408-89DC-BB397F982905}" dt="2025-01-22T22:50:48.453" v="2660" actId="164"/>
          <ac:spMkLst>
            <pc:docMk/>
            <pc:sldMk cId="2243732973" sldId="2145707533"/>
            <ac:spMk id="6" creationId="{70FFB97A-2BCD-2AF6-E504-1817E6EE806B}"/>
          </ac:spMkLst>
        </pc:spChg>
        <pc:spChg chg="add mod">
          <ac:chgData name="Seyed Hamed" userId="220999c3-e6ef-4426-a304-d27831ca2f92" providerId="ADAL" clId="{6C890F20-CABB-4408-89DC-BB397F982905}" dt="2025-01-22T22:50:48.453" v="2660" actId="164"/>
          <ac:spMkLst>
            <pc:docMk/>
            <pc:sldMk cId="2243732973" sldId="2145707533"/>
            <ac:spMk id="7" creationId="{0B8B77F3-246A-BD7B-AF92-D4805650A62C}"/>
          </ac:spMkLst>
        </pc:spChg>
        <pc:spChg chg="add mod">
          <ac:chgData name="Seyed Hamed" userId="220999c3-e6ef-4426-a304-d27831ca2f92" providerId="ADAL" clId="{6C890F20-CABB-4408-89DC-BB397F982905}" dt="2025-01-22T22:50:32.640" v="2654"/>
          <ac:spMkLst>
            <pc:docMk/>
            <pc:sldMk cId="2243732973" sldId="2145707533"/>
            <ac:spMk id="8" creationId="{466B1F91-0149-3D3F-D79B-F63FA96838D1}"/>
          </ac:spMkLst>
        </pc:spChg>
        <pc:spChg chg="add del mod">
          <ac:chgData name="Seyed Hamed" userId="220999c3-e6ef-4426-a304-d27831ca2f92" providerId="ADAL" clId="{6C890F20-CABB-4408-89DC-BB397F982905}" dt="2025-01-21T19:22:08.257" v="732" actId="26606"/>
          <ac:spMkLst>
            <pc:docMk/>
            <pc:sldMk cId="2243732973" sldId="2145707533"/>
            <ac:spMk id="8" creationId="{D2A8C7A9-9B58-5694-C12B-A38E7E153679}"/>
          </ac:spMkLst>
        </pc:spChg>
        <pc:spChg chg="add mod">
          <ac:chgData name="Seyed Hamed" userId="220999c3-e6ef-4426-a304-d27831ca2f92" providerId="ADAL" clId="{6C890F20-CABB-4408-89DC-BB397F982905}" dt="2025-01-22T22:50:32.640" v="2654"/>
          <ac:spMkLst>
            <pc:docMk/>
            <pc:sldMk cId="2243732973" sldId="2145707533"/>
            <ac:spMk id="9" creationId="{2F715BAF-6918-D83F-70CE-B3B66C494EA7}"/>
          </ac:spMkLst>
        </pc:spChg>
        <pc:spChg chg="del">
          <ac:chgData name="Seyed Hamed" userId="220999c3-e6ef-4426-a304-d27831ca2f92" providerId="ADAL" clId="{6C890F20-CABB-4408-89DC-BB397F982905}" dt="2025-01-21T19:21:53.773" v="723" actId="478"/>
          <ac:spMkLst>
            <pc:docMk/>
            <pc:sldMk cId="2243732973" sldId="2145707533"/>
            <ac:spMk id="10" creationId="{D0B39D13-9328-365B-F63C-0A8A5E200FAE}"/>
          </ac:spMkLst>
        </pc:spChg>
        <pc:spChg chg="add mod">
          <ac:chgData name="Seyed Hamed" userId="220999c3-e6ef-4426-a304-d27831ca2f92" providerId="ADAL" clId="{6C890F20-CABB-4408-89DC-BB397F982905}" dt="2025-01-22T22:56:12.014" v="2700" actId="33524"/>
          <ac:spMkLst>
            <pc:docMk/>
            <pc:sldMk cId="2243732973" sldId="2145707533"/>
            <ac:spMk id="11" creationId="{562A9552-9C54-3AE1-2C6B-F84D5F7E22E6}"/>
          </ac:spMkLst>
        </pc:spChg>
        <pc:spChg chg="add del mod">
          <ac:chgData name="Seyed Hamed" userId="220999c3-e6ef-4426-a304-d27831ca2f92" providerId="ADAL" clId="{6C890F20-CABB-4408-89DC-BB397F982905}" dt="2025-01-21T19:22:08.257" v="732" actId="26606"/>
          <ac:spMkLst>
            <pc:docMk/>
            <pc:sldMk cId="2243732973" sldId="2145707533"/>
            <ac:spMk id="12" creationId="{AD5491CE-AF12-7D0F-4C9D-ABD063440468}"/>
          </ac:spMkLst>
        </pc:spChg>
        <pc:spChg chg="add mod">
          <ac:chgData name="Seyed Hamed" userId="220999c3-e6ef-4426-a304-d27831ca2f92" providerId="ADAL" clId="{6C890F20-CABB-4408-89DC-BB397F982905}" dt="2025-01-22T22:51:11.510" v="2667" actId="1076"/>
          <ac:spMkLst>
            <pc:docMk/>
            <pc:sldMk cId="2243732973" sldId="2145707533"/>
            <ac:spMk id="12" creationId="{CD5FC8F5-1243-2521-B09D-5E1B1C8680C6}"/>
          </ac:spMkLst>
        </pc:spChg>
        <pc:spChg chg="add mod">
          <ac:chgData name="Seyed Hamed" userId="220999c3-e6ef-4426-a304-d27831ca2f92" providerId="ADAL" clId="{6C890F20-CABB-4408-89DC-BB397F982905}" dt="2025-01-22T22:52:56.445" v="2668"/>
          <ac:spMkLst>
            <pc:docMk/>
            <pc:sldMk cId="2243732973" sldId="2145707533"/>
            <ac:spMk id="13" creationId="{62F1D42E-C860-5DBE-ACFD-C521CD422F12}"/>
          </ac:spMkLst>
        </pc:spChg>
        <pc:spChg chg="add mod">
          <ac:chgData name="Seyed Hamed" userId="220999c3-e6ef-4426-a304-d27831ca2f92" providerId="ADAL" clId="{6C890F20-CABB-4408-89DC-BB397F982905}" dt="2025-01-22T22:53:04.291" v="2672" actId="1076"/>
          <ac:spMkLst>
            <pc:docMk/>
            <pc:sldMk cId="2243732973" sldId="2145707533"/>
            <ac:spMk id="14" creationId="{32D179AD-C0AF-6CA6-9127-6B10C9A1AA91}"/>
          </ac:spMkLst>
        </pc:spChg>
        <pc:spChg chg="add del mod">
          <ac:chgData name="Seyed Hamed" userId="220999c3-e6ef-4426-a304-d27831ca2f92" providerId="ADAL" clId="{6C890F20-CABB-4408-89DC-BB397F982905}" dt="2025-01-22T22:56:28.003" v="2701" actId="478"/>
          <ac:spMkLst>
            <pc:docMk/>
            <pc:sldMk cId="2243732973" sldId="2145707533"/>
            <ac:spMk id="15" creationId="{A4A9124B-503F-CB9C-CF15-3F1D41F509A9}"/>
          </ac:spMkLst>
        </pc:spChg>
        <pc:spChg chg="del">
          <ac:chgData name="Seyed Hamed" userId="220999c3-e6ef-4426-a304-d27831ca2f92" providerId="ADAL" clId="{6C890F20-CABB-4408-89DC-BB397F982905}" dt="2025-01-21T19:21:53.773" v="723" actId="478"/>
          <ac:spMkLst>
            <pc:docMk/>
            <pc:sldMk cId="2243732973" sldId="2145707533"/>
            <ac:spMk id="22" creationId="{432B7E88-B665-FDFD-1158-9B8838E667C1}"/>
          </ac:spMkLst>
        </pc:spChg>
        <pc:spChg chg="del">
          <ac:chgData name="Seyed Hamed" userId="220999c3-e6ef-4426-a304-d27831ca2f92" providerId="ADAL" clId="{6C890F20-CABB-4408-89DC-BB397F982905}" dt="2025-01-21T19:21:53.773" v="723" actId="478"/>
          <ac:spMkLst>
            <pc:docMk/>
            <pc:sldMk cId="2243732973" sldId="2145707533"/>
            <ac:spMk id="33" creationId="{864AD351-09CC-49C4-4482-392DB22A9E20}"/>
          </ac:spMkLst>
        </pc:spChg>
        <pc:spChg chg="del">
          <ac:chgData name="Seyed Hamed" userId="220999c3-e6ef-4426-a304-d27831ca2f92" providerId="ADAL" clId="{6C890F20-CABB-4408-89DC-BB397F982905}" dt="2025-01-21T19:21:53.773" v="723" actId="478"/>
          <ac:spMkLst>
            <pc:docMk/>
            <pc:sldMk cId="2243732973" sldId="2145707533"/>
            <ac:spMk id="34" creationId="{A930CF9C-7794-2A2B-E765-FF9AB223492B}"/>
          </ac:spMkLst>
        </pc:spChg>
        <pc:spChg chg="del">
          <ac:chgData name="Seyed Hamed" userId="220999c3-e6ef-4426-a304-d27831ca2f92" providerId="ADAL" clId="{6C890F20-CABB-4408-89DC-BB397F982905}" dt="2025-01-21T19:21:53.773" v="723" actId="478"/>
          <ac:spMkLst>
            <pc:docMk/>
            <pc:sldMk cId="2243732973" sldId="2145707533"/>
            <ac:spMk id="35" creationId="{030E63E5-9842-25DF-466C-58A985D2C036}"/>
          </ac:spMkLst>
        </pc:spChg>
        <pc:grpChg chg="add mod">
          <ac:chgData name="Seyed Hamed" userId="220999c3-e6ef-4426-a304-d27831ca2f92" providerId="ADAL" clId="{6C890F20-CABB-4408-89DC-BB397F982905}" dt="2025-01-22T22:51:03.604" v="2666" actId="1076"/>
          <ac:grpSpMkLst>
            <pc:docMk/>
            <pc:sldMk cId="2243732973" sldId="2145707533"/>
            <ac:grpSpMk id="10" creationId="{4B1672F8-D894-815A-9703-7C36456A0278}"/>
          </ac:grpSpMkLst>
        </pc:grpChg>
        <pc:grpChg chg="del">
          <ac:chgData name="Seyed Hamed" userId="220999c3-e6ef-4426-a304-d27831ca2f92" providerId="ADAL" clId="{6C890F20-CABB-4408-89DC-BB397F982905}" dt="2025-01-21T19:21:53.773" v="723" actId="478"/>
          <ac:grpSpMkLst>
            <pc:docMk/>
            <pc:sldMk cId="2243732973" sldId="2145707533"/>
            <ac:grpSpMk id="36" creationId="{944CC0EA-DCFF-1D9D-0FE7-65E09D9EB619}"/>
          </ac:grpSpMkLst>
        </pc:grpChg>
        <pc:grpChg chg="del">
          <ac:chgData name="Seyed Hamed" userId="220999c3-e6ef-4426-a304-d27831ca2f92" providerId="ADAL" clId="{6C890F20-CABB-4408-89DC-BB397F982905}" dt="2025-01-21T19:21:53.773" v="723" actId="478"/>
          <ac:grpSpMkLst>
            <pc:docMk/>
            <pc:sldMk cId="2243732973" sldId="2145707533"/>
            <ac:grpSpMk id="39" creationId="{E7615437-F1DE-2E74-87F0-24F4CA97DB8D}"/>
          </ac:grpSpMkLst>
        </pc:grpChg>
        <pc:graphicFrameChg chg="del">
          <ac:chgData name="Seyed Hamed" userId="220999c3-e6ef-4426-a304-d27831ca2f92" providerId="ADAL" clId="{6C890F20-CABB-4408-89DC-BB397F982905}" dt="2025-01-21T19:21:53.773" v="723" actId="478"/>
          <ac:graphicFrameMkLst>
            <pc:docMk/>
            <pc:sldMk cId="2243732973" sldId="2145707533"/>
            <ac:graphicFrameMk id="9" creationId="{B0071975-121C-C573-1526-38D3B7B9BF3C}"/>
          </ac:graphicFrameMkLst>
        </pc:graphicFrameChg>
        <pc:picChg chg="add mod">
          <ac:chgData name="Seyed Hamed" userId="220999c3-e6ef-4426-a304-d27831ca2f92" providerId="ADAL" clId="{6C890F20-CABB-4408-89DC-BB397F982905}" dt="2025-01-22T22:50:48.453" v="2660" actId="164"/>
          <ac:picMkLst>
            <pc:docMk/>
            <pc:sldMk cId="2243732973" sldId="2145707533"/>
            <ac:picMk id="2" creationId="{E7CB10E0-30D0-4E67-860F-A154C7A92E0B}"/>
          </ac:picMkLst>
        </pc:picChg>
      </pc:sldChg>
      <pc:sldChg chg="addSp delSp modSp add mod modAnim modNotesTx">
        <pc:chgData name="Seyed Hamed" userId="220999c3-e6ef-4426-a304-d27831ca2f92" providerId="ADAL" clId="{6C890F20-CABB-4408-89DC-BB397F982905}" dt="2025-01-23T13:05:49.591" v="3783" actId="1076"/>
        <pc:sldMkLst>
          <pc:docMk/>
          <pc:sldMk cId="34096796" sldId="2145707534"/>
        </pc:sldMkLst>
        <pc:spChg chg="mod">
          <ac:chgData name="Seyed Hamed" userId="220999c3-e6ef-4426-a304-d27831ca2f92" providerId="ADAL" clId="{6C890F20-CABB-4408-89DC-BB397F982905}" dt="2025-01-21T19:23:01.046" v="756" actId="20577"/>
          <ac:spMkLst>
            <pc:docMk/>
            <pc:sldMk cId="34096796" sldId="2145707534"/>
            <ac:spMk id="3" creationId="{810403FE-AD3C-B6BB-DF1E-BA83BAC279ED}"/>
          </ac:spMkLst>
        </pc:spChg>
        <pc:spChg chg="add mod">
          <ac:chgData name="Seyed Hamed" userId="220999c3-e6ef-4426-a304-d27831ca2f92" providerId="ADAL" clId="{6C890F20-CABB-4408-89DC-BB397F982905}" dt="2025-01-21T19:22:27.710" v="734"/>
          <ac:spMkLst>
            <pc:docMk/>
            <pc:sldMk cId="34096796" sldId="2145707534"/>
            <ac:spMk id="4" creationId="{2F5211C3-2E01-AA5B-0137-D9758615CDB3}"/>
          </ac:spMkLst>
        </pc:spChg>
        <pc:spChg chg="add mod">
          <ac:chgData name="Seyed Hamed" userId="220999c3-e6ef-4426-a304-d27831ca2f92" providerId="ADAL" clId="{6C890F20-CABB-4408-89DC-BB397F982905}" dt="2025-01-21T19:23:28.038" v="761" actId="1076"/>
          <ac:spMkLst>
            <pc:docMk/>
            <pc:sldMk cId="34096796" sldId="2145707534"/>
            <ac:spMk id="5" creationId="{B8CA988E-ECE9-FA8D-F9D9-10BDE2F47D53}"/>
          </ac:spMkLst>
        </pc:spChg>
        <pc:spChg chg="add mod">
          <ac:chgData name="Seyed Hamed" userId="220999c3-e6ef-4426-a304-d27831ca2f92" providerId="ADAL" clId="{6C890F20-CABB-4408-89DC-BB397F982905}" dt="2025-01-21T19:24:28.445" v="795" actId="1076"/>
          <ac:spMkLst>
            <pc:docMk/>
            <pc:sldMk cId="34096796" sldId="2145707534"/>
            <ac:spMk id="10" creationId="{AC041990-EE8F-908F-7F4B-53783D9026CC}"/>
          </ac:spMkLst>
        </pc:spChg>
        <pc:picChg chg="del">
          <ac:chgData name="Seyed Hamed" userId="220999c3-e6ef-4426-a304-d27831ca2f92" providerId="ADAL" clId="{6C890F20-CABB-4408-89DC-BB397F982905}" dt="2025-01-21T19:23:08.449" v="757" actId="478"/>
          <ac:picMkLst>
            <pc:docMk/>
            <pc:sldMk cId="34096796" sldId="2145707534"/>
            <ac:picMk id="2" creationId="{E7CB10E0-30D0-4E67-860F-A154C7A92E0B}"/>
          </ac:picMkLst>
        </pc:picChg>
        <pc:picChg chg="add mod">
          <ac:chgData name="Seyed Hamed" userId="220999c3-e6ef-4426-a304-d27831ca2f92" providerId="ADAL" clId="{6C890F20-CABB-4408-89DC-BB397F982905}" dt="2025-01-23T13:05:49.591" v="3783" actId="1076"/>
          <ac:picMkLst>
            <pc:docMk/>
            <pc:sldMk cId="34096796" sldId="2145707534"/>
            <ac:picMk id="6" creationId="{ABFA174B-BD80-6AD2-20D3-D5150AFA5D58}"/>
          </ac:picMkLst>
        </pc:picChg>
        <pc:cxnChg chg="add mod">
          <ac:chgData name="Seyed Hamed" userId="220999c3-e6ef-4426-a304-d27831ca2f92" providerId="ADAL" clId="{6C890F20-CABB-4408-89DC-BB397F982905}" dt="2025-01-21T19:24:34.035" v="796" actId="13822"/>
          <ac:cxnSpMkLst>
            <pc:docMk/>
            <pc:sldMk cId="34096796" sldId="2145707534"/>
            <ac:cxnSpMk id="8" creationId="{81A0836F-DA59-FCFA-86D4-EC6FE05CE7E4}"/>
          </ac:cxnSpMkLst>
        </pc:cxnChg>
      </pc:sldChg>
      <pc:sldChg chg="addSp delSp modSp add mod delAnim modAnim modNotesTx">
        <pc:chgData name="Seyed Hamed" userId="220999c3-e6ef-4426-a304-d27831ca2f92" providerId="ADAL" clId="{6C890F20-CABB-4408-89DC-BB397F982905}" dt="2025-01-22T22:18:28.379" v="2373"/>
        <pc:sldMkLst>
          <pc:docMk/>
          <pc:sldMk cId="3004155723" sldId="2145707535"/>
        </pc:sldMkLst>
        <pc:spChg chg="add mod">
          <ac:chgData name="Seyed Hamed" userId="220999c3-e6ef-4426-a304-d27831ca2f92" providerId="ADAL" clId="{6C890F20-CABB-4408-89DC-BB397F982905}" dt="2025-01-21T19:26:07.205" v="847" actId="1076"/>
          <ac:spMkLst>
            <pc:docMk/>
            <pc:sldMk cId="3004155723" sldId="2145707535"/>
            <ac:spMk id="2" creationId="{F0E4D61B-9473-58B2-8D61-8C5413535480}"/>
          </ac:spMkLst>
        </pc:spChg>
        <pc:spChg chg="mod">
          <ac:chgData name="Seyed Hamed" userId="220999c3-e6ef-4426-a304-d27831ca2f92" providerId="ADAL" clId="{6C890F20-CABB-4408-89DC-BB397F982905}" dt="2025-01-21T19:25:41.249" v="845" actId="20577"/>
          <ac:spMkLst>
            <pc:docMk/>
            <pc:sldMk cId="3004155723" sldId="2145707535"/>
            <ac:spMk id="3" creationId="{810403FE-AD3C-B6BB-DF1E-BA83BAC279ED}"/>
          </ac:spMkLst>
        </pc:spChg>
        <pc:spChg chg="add mod">
          <ac:chgData name="Seyed Hamed" userId="220999c3-e6ef-4426-a304-d27831ca2f92" providerId="ADAL" clId="{6C890F20-CABB-4408-89DC-BB397F982905}" dt="2025-01-21T19:26:07.205" v="847" actId="1076"/>
          <ac:spMkLst>
            <pc:docMk/>
            <pc:sldMk cId="3004155723" sldId="2145707535"/>
            <ac:spMk id="4" creationId="{DF6429C8-4904-FBDF-78B1-9FFA1D0DBCB3}"/>
          </ac:spMkLst>
        </pc:spChg>
        <pc:spChg chg="del">
          <ac:chgData name="Seyed Hamed" userId="220999c3-e6ef-4426-a304-d27831ca2f92" providerId="ADAL" clId="{6C890F20-CABB-4408-89DC-BB397F982905}" dt="2025-01-21T19:25:01.804" v="798" actId="478"/>
          <ac:spMkLst>
            <pc:docMk/>
            <pc:sldMk cId="3004155723" sldId="2145707535"/>
            <ac:spMk id="5" creationId="{B8CA988E-ECE9-FA8D-F9D9-10BDE2F47D53}"/>
          </ac:spMkLst>
        </pc:spChg>
        <pc:spChg chg="add mod">
          <ac:chgData name="Seyed Hamed" userId="220999c3-e6ef-4426-a304-d27831ca2f92" providerId="ADAL" clId="{6C890F20-CABB-4408-89DC-BB397F982905}" dt="2025-01-21T19:26:07.205" v="847" actId="1076"/>
          <ac:spMkLst>
            <pc:docMk/>
            <pc:sldMk cId="3004155723" sldId="2145707535"/>
            <ac:spMk id="7" creationId="{9144A982-360D-24D5-35EF-490FBF74BD7B}"/>
          </ac:spMkLst>
        </pc:spChg>
        <pc:spChg chg="add mod">
          <ac:chgData name="Seyed Hamed" userId="220999c3-e6ef-4426-a304-d27831ca2f92" providerId="ADAL" clId="{6C890F20-CABB-4408-89DC-BB397F982905}" dt="2025-01-21T19:26:07.205" v="847" actId="1076"/>
          <ac:spMkLst>
            <pc:docMk/>
            <pc:sldMk cId="3004155723" sldId="2145707535"/>
            <ac:spMk id="9" creationId="{0882EBE2-4021-82FC-888A-D32ABD10B652}"/>
          </ac:spMkLst>
        </pc:spChg>
        <pc:spChg chg="del">
          <ac:chgData name="Seyed Hamed" userId="220999c3-e6ef-4426-a304-d27831ca2f92" providerId="ADAL" clId="{6C890F20-CABB-4408-89DC-BB397F982905}" dt="2025-01-21T19:25:04.009" v="799" actId="478"/>
          <ac:spMkLst>
            <pc:docMk/>
            <pc:sldMk cId="3004155723" sldId="2145707535"/>
            <ac:spMk id="10" creationId="{AC041990-EE8F-908F-7F4B-53783D9026CC}"/>
          </ac:spMkLst>
        </pc:spChg>
        <pc:spChg chg="mod">
          <ac:chgData name="Seyed Hamed" userId="220999c3-e6ef-4426-a304-d27831ca2f92" providerId="ADAL" clId="{6C890F20-CABB-4408-89DC-BB397F982905}" dt="2025-01-21T19:26:01.052" v="846"/>
          <ac:spMkLst>
            <pc:docMk/>
            <pc:sldMk cId="3004155723" sldId="2145707535"/>
            <ac:spMk id="12" creationId="{056528D6-A957-BE21-F162-4C72A040E01C}"/>
          </ac:spMkLst>
        </pc:spChg>
        <pc:spChg chg="mod">
          <ac:chgData name="Seyed Hamed" userId="220999c3-e6ef-4426-a304-d27831ca2f92" providerId="ADAL" clId="{6C890F20-CABB-4408-89DC-BB397F982905}" dt="2025-01-21T19:26:01.052" v="846"/>
          <ac:spMkLst>
            <pc:docMk/>
            <pc:sldMk cId="3004155723" sldId="2145707535"/>
            <ac:spMk id="13" creationId="{E87D6FAA-84E0-4FF5-3F0F-620D10296C67}"/>
          </ac:spMkLst>
        </pc:spChg>
        <pc:spChg chg="add mod">
          <ac:chgData name="Seyed Hamed" userId="220999c3-e6ef-4426-a304-d27831ca2f92" providerId="ADAL" clId="{6C890F20-CABB-4408-89DC-BB397F982905}" dt="2025-01-21T19:26:07.205" v="847" actId="1076"/>
          <ac:spMkLst>
            <pc:docMk/>
            <pc:sldMk cId="3004155723" sldId="2145707535"/>
            <ac:spMk id="14" creationId="{959554C8-F96F-FC36-04EF-B24E4C20F8A5}"/>
          </ac:spMkLst>
        </pc:spChg>
        <pc:spChg chg="add mod">
          <ac:chgData name="Seyed Hamed" userId="220999c3-e6ef-4426-a304-d27831ca2f92" providerId="ADAL" clId="{6C890F20-CABB-4408-89DC-BB397F982905}" dt="2025-01-21T19:26:07.205" v="847" actId="1076"/>
          <ac:spMkLst>
            <pc:docMk/>
            <pc:sldMk cId="3004155723" sldId="2145707535"/>
            <ac:spMk id="15" creationId="{E2B95EAD-8D95-54E8-B8BC-41716504FEB4}"/>
          </ac:spMkLst>
        </pc:spChg>
        <pc:spChg chg="add mod">
          <ac:chgData name="Seyed Hamed" userId="220999c3-e6ef-4426-a304-d27831ca2f92" providerId="ADAL" clId="{6C890F20-CABB-4408-89DC-BB397F982905}" dt="2025-01-21T19:26:27.614" v="852" actId="1076"/>
          <ac:spMkLst>
            <pc:docMk/>
            <pc:sldMk cId="3004155723" sldId="2145707535"/>
            <ac:spMk id="16" creationId="{1C83AD93-FEB7-EC35-9735-EAD1C49DBB0F}"/>
          </ac:spMkLst>
        </pc:spChg>
        <pc:spChg chg="mod">
          <ac:chgData name="Seyed Hamed" userId="220999c3-e6ef-4426-a304-d27831ca2f92" providerId="ADAL" clId="{6C890F20-CABB-4408-89DC-BB397F982905}" dt="2025-01-21T19:26:01.052" v="846"/>
          <ac:spMkLst>
            <pc:docMk/>
            <pc:sldMk cId="3004155723" sldId="2145707535"/>
            <ac:spMk id="18" creationId="{91A1603D-585D-EA9E-114A-B68CB5770398}"/>
          </ac:spMkLst>
        </pc:spChg>
        <pc:spChg chg="mod">
          <ac:chgData name="Seyed Hamed" userId="220999c3-e6ef-4426-a304-d27831ca2f92" providerId="ADAL" clId="{6C890F20-CABB-4408-89DC-BB397F982905}" dt="2025-01-21T19:26:01.052" v="846"/>
          <ac:spMkLst>
            <pc:docMk/>
            <pc:sldMk cId="3004155723" sldId="2145707535"/>
            <ac:spMk id="19" creationId="{4EF5FA0C-55DF-0A2F-87DB-D1A4BC3E95A5}"/>
          </ac:spMkLst>
        </pc:spChg>
        <pc:spChg chg="add mod">
          <ac:chgData name="Seyed Hamed" userId="220999c3-e6ef-4426-a304-d27831ca2f92" providerId="ADAL" clId="{6C890F20-CABB-4408-89DC-BB397F982905}" dt="2025-01-21T19:26:27.614" v="852" actId="1076"/>
          <ac:spMkLst>
            <pc:docMk/>
            <pc:sldMk cId="3004155723" sldId="2145707535"/>
            <ac:spMk id="20" creationId="{0D68CD6E-E7A4-522C-34B4-52C2D861BC16}"/>
          </ac:spMkLst>
        </pc:spChg>
        <pc:spChg chg="add mod">
          <ac:chgData name="Seyed Hamed" userId="220999c3-e6ef-4426-a304-d27831ca2f92" providerId="ADAL" clId="{6C890F20-CABB-4408-89DC-BB397F982905}" dt="2025-01-21T19:26:27.614" v="852" actId="1076"/>
          <ac:spMkLst>
            <pc:docMk/>
            <pc:sldMk cId="3004155723" sldId="2145707535"/>
            <ac:spMk id="21" creationId="{B8AF283B-3476-52FC-5566-A9A0A9BC86C0}"/>
          </ac:spMkLst>
        </pc:spChg>
        <pc:spChg chg="add mod">
          <ac:chgData name="Seyed Hamed" userId="220999c3-e6ef-4426-a304-d27831ca2f92" providerId="ADAL" clId="{6C890F20-CABB-4408-89DC-BB397F982905}" dt="2025-01-21T19:26:20.965" v="851" actId="1076"/>
          <ac:spMkLst>
            <pc:docMk/>
            <pc:sldMk cId="3004155723" sldId="2145707535"/>
            <ac:spMk id="22" creationId="{3929554B-F8F3-5A07-1D52-6EA6EB6D39F4}"/>
          </ac:spMkLst>
        </pc:spChg>
        <pc:spChg chg="add mod">
          <ac:chgData name="Seyed Hamed" userId="220999c3-e6ef-4426-a304-d27831ca2f92" providerId="ADAL" clId="{6C890F20-CABB-4408-89DC-BB397F982905}" dt="2025-01-21T19:26:07.205" v="847" actId="1076"/>
          <ac:spMkLst>
            <pc:docMk/>
            <pc:sldMk cId="3004155723" sldId="2145707535"/>
            <ac:spMk id="23" creationId="{690809A4-7B03-CDA6-2AA2-6249B7066CD8}"/>
          </ac:spMkLst>
        </pc:spChg>
        <pc:spChg chg="add mod">
          <ac:chgData name="Seyed Hamed" userId="220999c3-e6ef-4426-a304-d27831ca2f92" providerId="ADAL" clId="{6C890F20-CABB-4408-89DC-BB397F982905}" dt="2025-01-22T22:18:13.158" v="2372" actId="14100"/>
          <ac:spMkLst>
            <pc:docMk/>
            <pc:sldMk cId="3004155723" sldId="2145707535"/>
            <ac:spMk id="24" creationId="{535C7387-D082-A6CF-11BE-B60310B81D54}"/>
          </ac:spMkLst>
        </pc:spChg>
        <pc:spChg chg="add mod">
          <ac:chgData name="Seyed Hamed" userId="220999c3-e6ef-4426-a304-d27831ca2f92" providerId="ADAL" clId="{6C890F20-CABB-4408-89DC-BB397F982905}" dt="2025-01-21T19:26:29.876" v="853" actId="1076"/>
          <ac:spMkLst>
            <pc:docMk/>
            <pc:sldMk cId="3004155723" sldId="2145707535"/>
            <ac:spMk id="25" creationId="{55E3F068-1DF5-42E3-B3CD-2F5AC0A2842F}"/>
          </ac:spMkLst>
        </pc:spChg>
        <pc:grpChg chg="add mod">
          <ac:chgData name="Seyed Hamed" userId="220999c3-e6ef-4426-a304-d27831ca2f92" providerId="ADAL" clId="{6C890F20-CABB-4408-89DC-BB397F982905}" dt="2025-01-21T19:26:07.205" v="847" actId="1076"/>
          <ac:grpSpMkLst>
            <pc:docMk/>
            <pc:sldMk cId="3004155723" sldId="2145707535"/>
            <ac:grpSpMk id="11" creationId="{36F3A7F9-C031-2463-050D-6DB02B48F38C}"/>
          </ac:grpSpMkLst>
        </pc:grpChg>
        <pc:grpChg chg="add mod">
          <ac:chgData name="Seyed Hamed" userId="220999c3-e6ef-4426-a304-d27831ca2f92" providerId="ADAL" clId="{6C890F20-CABB-4408-89DC-BB397F982905}" dt="2025-01-21T19:26:27.614" v="852" actId="1076"/>
          <ac:grpSpMkLst>
            <pc:docMk/>
            <pc:sldMk cId="3004155723" sldId="2145707535"/>
            <ac:grpSpMk id="17" creationId="{A23F4324-ADB2-577F-96EC-E01E4C5BD4A2}"/>
          </ac:grpSpMkLst>
        </pc:grpChg>
        <pc:picChg chg="del">
          <ac:chgData name="Seyed Hamed" userId="220999c3-e6ef-4426-a304-d27831ca2f92" providerId="ADAL" clId="{6C890F20-CABB-4408-89DC-BB397F982905}" dt="2025-01-21T19:25:01.804" v="798" actId="478"/>
          <ac:picMkLst>
            <pc:docMk/>
            <pc:sldMk cId="3004155723" sldId="2145707535"/>
            <ac:picMk id="6" creationId="{ABFA174B-BD80-6AD2-20D3-D5150AFA5D58}"/>
          </ac:picMkLst>
        </pc:picChg>
        <pc:cxnChg chg="del">
          <ac:chgData name="Seyed Hamed" userId="220999c3-e6ef-4426-a304-d27831ca2f92" providerId="ADAL" clId="{6C890F20-CABB-4408-89DC-BB397F982905}" dt="2025-01-21T19:25:04.009" v="799" actId="478"/>
          <ac:cxnSpMkLst>
            <pc:docMk/>
            <pc:sldMk cId="3004155723" sldId="2145707535"/>
            <ac:cxnSpMk id="8" creationId="{81A0836F-DA59-FCFA-86D4-EC6FE05CE7E4}"/>
          </ac:cxnSpMkLst>
        </pc:cxnChg>
      </pc:sldChg>
      <pc:sldChg chg="new del">
        <pc:chgData name="Seyed Hamed" userId="220999c3-e6ef-4426-a304-d27831ca2f92" providerId="ADAL" clId="{6C890F20-CABB-4408-89DC-BB397F982905}" dt="2025-01-21T19:27:03.558" v="858" actId="47"/>
        <pc:sldMkLst>
          <pc:docMk/>
          <pc:sldMk cId="3588182120" sldId="2145707536"/>
        </pc:sldMkLst>
      </pc:sldChg>
      <pc:sldChg chg="addSp delSp modSp add mod modAnim modNotesTx">
        <pc:chgData name="Seyed Hamed" userId="220999c3-e6ef-4426-a304-d27831ca2f92" providerId="ADAL" clId="{6C890F20-CABB-4408-89DC-BB397F982905}" dt="2025-01-22T23:02:22.879" v="2854"/>
        <pc:sldMkLst>
          <pc:docMk/>
          <pc:sldMk cId="3069360497" sldId="2145707537"/>
        </pc:sldMkLst>
        <pc:spChg chg="add del mod">
          <ac:chgData name="Seyed Hamed" userId="220999c3-e6ef-4426-a304-d27831ca2f92" providerId="ADAL" clId="{6C890F20-CABB-4408-89DC-BB397F982905}" dt="2025-01-22T21:52:07.151" v="1830" actId="478"/>
          <ac:spMkLst>
            <pc:docMk/>
            <pc:sldMk cId="3069360497" sldId="2145707537"/>
            <ac:spMk id="2" creationId="{3AA12BA8-2528-26DF-E193-F30E08C468E1}"/>
          </ac:spMkLst>
        </pc:spChg>
        <pc:spChg chg="del">
          <ac:chgData name="Seyed Hamed" userId="220999c3-e6ef-4426-a304-d27831ca2f92" providerId="ADAL" clId="{6C890F20-CABB-4408-89DC-BB397F982905}" dt="2025-01-21T19:27:09.854" v="859" actId="478"/>
          <ac:spMkLst>
            <pc:docMk/>
            <pc:sldMk cId="3069360497" sldId="2145707537"/>
            <ac:spMk id="2" creationId="{F0E4D61B-9473-58B2-8D61-8C5413535480}"/>
          </ac:spMkLst>
        </pc:spChg>
        <pc:spChg chg="mod">
          <ac:chgData name="Seyed Hamed" userId="220999c3-e6ef-4426-a304-d27831ca2f92" providerId="ADAL" clId="{6C890F20-CABB-4408-89DC-BB397F982905}" dt="2025-01-21T19:27:40.815" v="918" actId="6549"/>
          <ac:spMkLst>
            <pc:docMk/>
            <pc:sldMk cId="3069360497" sldId="2145707537"/>
            <ac:spMk id="3" creationId="{810403FE-AD3C-B6BB-DF1E-BA83BAC279ED}"/>
          </ac:spMkLst>
        </pc:spChg>
        <pc:spChg chg="add mod">
          <ac:chgData name="Seyed Hamed" userId="220999c3-e6ef-4426-a304-d27831ca2f92" providerId="ADAL" clId="{6C890F20-CABB-4408-89DC-BB397F982905}" dt="2025-01-22T22:06:27.600" v="2079" actId="6549"/>
          <ac:spMkLst>
            <pc:docMk/>
            <pc:sldMk cId="3069360497" sldId="2145707537"/>
            <ac:spMk id="4" creationId="{010ABB07-C9FA-576B-07D2-4599DB47D1D7}"/>
          </ac:spMkLst>
        </pc:spChg>
        <pc:spChg chg="del">
          <ac:chgData name="Seyed Hamed" userId="220999c3-e6ef-4426-a304-d27831ca2f92" providerId="ADAL" clId="{6C890F20-CABB-4408-89DC-BB397F982905}" dt="2025-01-21T19:27:09.854" v="859" actId="478"/>
          <ac:spMkLst>
            <pc:docMk/>
            <pc:sldMk cId="3069360497" sldId="2145707537"/>
            <ac:spMk id="4" creationId="{DF6429C8-4904-FBDF-78B1-9FFA1D0DBCB3}"/>
          </ac:spMkLst>
        </pc:spChg>
        <pc:spChg chg="add mod">
          <ac:chgData name="Seyed Hamed" userId="220999c3-e6ef-4426-a304-d27831ca2f92" providerId="ADAL" clId="{6C890F20-CABB-4408-89DC-BB397F982905}" dt="2025-01-22T22:11:36.113" v="2333" actId="1076"/>
          <ac:spMkLst>
            <pc:docMk/>
            <pc:sldMk cId="3069360497" sldId="2145707537"/>
            <ac:spMk id="6" creationId="{5D452FDB-7BE0-006B-9AC8-3F904E7AEA6D}"/>
          </ac:spMkLst>
        </pc:spChg>
        <pc:spChg chg="del">
          <ac:chgData name="Seyed Hamed" userId="220999c3-e6ef-4426-a304-d27831ca2f92" providerId="ADAL" clId="{6C890F20-CABB-4408-89DC-BB397F982905}" dt="2025-01-21T19:27:09.854" v="859" actId="478"/>
          <ac:spMkLst>
            <pc:docMk/>
            <pc:sldMk cId="3069360497" sldId="2145707537"/>
            <ac:spMk id="7" creationId="{9144A982-360D-24D5-35EF-490FBF74BD7B}"/>
          </ac:spMkLst>
        </pc:spChg>
        <pc:spChg chg="add mod">
          <ac:chgData name="Seyed Hamed" userId="220999c3-e6ef-4426-a304-d27831ca2f92" providerId="ADAL" clId="{6C890F20-CABB-4408-89DC-BB397F982905}" dt="2025-01-22T22:00:46.014" v="2046" actId="14861"/>
          <ac:spMkLst>
            <pc:docMk/>
            <pc:sldMk cId="3069360497" sldId="2145707537"/>
            <ac:spMk id="7" creationId="{A9FC1C63-D731-9E51-9FCA-A34B57B8C990}"/>
          </ac:spMkLst>
        </pc:spChg>
        <pc:spChg chg="add mod">
          <ac:chgData name="Seyed Hamed" userId="220999c3-e6ef-4426-a304-d27831ca2f92" providerId="ADAL" clId="{6C890F20-CABB-4408-89DC-BB397F982905}" dt="2025-01-22T22:01:00.166" v="2048" actId="1076"/>
          <ac:spMkLst>
            <pc:docMk/>
            <pc:sldMk cId="3069360497" sldId="2145707537"/>
            <ac:spMk id="8" creationId="{97995EE7-9CB9-B62D-3AD0-0542DDD0D4CF}"/>
          </ac:spMkLst>
        </pc:spChg>
        <pc:spChg chg="del">
          <ac:chgData name="Seyed Hamed" userId="220999c3-e6ef-4426-a304-d27831ca2f92" providerId="ADAL" clId="{6C890F20-CABB-4408-89DC-BB397F982905}" dt="2025-01-21T19:27:09.854" v="859" actId="478"/>
          <ac:spMkLst>
            <pc:docMk/>
            <pc:sldMk cId="3069360497" sldId="2145707537"/>
            <ac:spMk id="9" creationId="{0882EBE2-4021-82FC-888A-D32ABD10B652}"/>
          </ac:spMkLst>
        </pc:spChg>
        <pc:spChg chg="add mod">
          <ac:chgData name="Seyed Hamed" userId="220999c3-e6ef-4426-a304-d27831ca2f92" providerId="ADAL" clId="{6C890F20-CABB-4408-89DC-BB397F982905}" dt="2025-01-22T22:01:05.384" v="2050" actId="1076"/>
          <ac:spMkLst>
            <pc:docMk/>
            <pc:sldMk cId="3069360497" sldId="2145707537"/>
            <ac:spMk id="9" creationId="{29468C09-0FAD-0352-D57D-CCE18FB01756}"/>
          </ac:spMkLst>
        </pc:spChg>
        <pc:spChg chg="add mod">
          <ac:chgData name="Seyed Hamed" userId="220999c3-e6ef-4426-a304-d27831ca2f92" providerId="ADAL" clId="{6C890F20-CABB-4408-89DC-BB397F982905}" dt="2025-01-22T22:01:17.457" v="2056" actId="1036"/>
          <ac:spMkLst>
            <pc:docMk/>
            <pc:sldMk cId="3069360497" sldId="2145707537"/>
            <ac:spMk id="10" creationId="{D897ED9E-4F28-E806-1DD0-784622C56441}"/>
          </ac:spMkLst>
        </pc:spChg>
        <pc:spChg chg="del">
          <ac:chgData name="Seyed Hamed" userId="220999c3-e6ef-4426-a304-d27831ca2f92" providerId="ADAL" clId="{6C890F20-CABB-4408-89DC-BB397F982905}" dt="2025-01-21T19:27:09.854" v="859" actId="478"/>
          <ac:spMkLst>
            <pc:docMk/>
            <pc:sldMk cId="3069360497" sldId="2145707537"/>
            <ac:spMk id="14" creationId="{959554C8-F96F-FC36-04EF-B24E4C20F8A5}"/>
          </ac:spMkLst>
        </pc:spChg>
        <pc:spChg chg="del">
          <ac:chgData name="Seyed Hamed" userId="220999c3-e6ef-4426-a304-d27831ca2f92" providerId="ADAL" clId="{6C890F20-CABB-4408-89DC-BB397F982905}" dt="2025-01-21T19:27:09.854" v="859" actId="478"/>
          <ac:spMkLst>
            <pc:docMk/>
            <pc:sldMk cId="3069360497" sldId="2145707537"/>
            <ac:spMk id="15" creationId="{E2B95EAD-8D95-54E8-B8BC-41716504FEB4}"/>
          </ac:spMkLst>
        </pc:spChg>
        <pc:spChg chg="del">
          <ac:chgData name="Seyed Hamed" userId="220999c3-e6ef-4426-a304-d27831ca2f92" providerId="ADAL" clId="{6C890F20-CABB-4408-89DC-BB397F982905}" dt="2025-01-21T19:27:09.854" v="859" actId="478"/>
          <ac:spMkLst>
            <pc:docMk/>
            <pc:sldMk cId="3069360497" sldId="2145707537"/>
            <ac:spMk id="16" creationId="{1C83AD93-FEB7-EC35-9735-EAD1C49DBB0F}"/>
          </ac:spMkLst>
        </pc:spChg>
        <pc:spChg chg="del">
          <ac:chgData name="Seyed Hamed" userId="220999c3-e6ef-4426-a304-d27831ca2f92" providerId="ADAL" clId="{6C890F20-CABB-4408-89DC-BB397F982905}" dt="2025-01-21T19:27:09.854" v="859" actId="478"/>
          <ac:spMkLst>
            <pc:docMk/>
            <pc:sldMk cId="3069360497" sldId="2145707537"/>
            <ac:spMk id="20" creationId="{0D68CD6E-E7A4-522C-34B4-52C2D861BC16}"/>
          </ac:spMkLst>
        </pc:spChg>
        <pc:spChg chg="del">
          <ac:chgData name="Seyed Hamed" userId="220999c3-e6ef-4426-a304-d27831ca2f92" providerId="ADAL" clId="{6C890F20-CABB-4408-89DC-BB397F982905}" dt="2025-01-21T19:27:09.854" v="859" actId="478"/>
          <ac:spMkLst>
            <pc:docMk/>
            <pc:sldMk cId="3069360497" sldId="2145707537"/>
            <ac:spMk id="21" creationId="{B8AF283B-3476-52FC-5566-A9A0A9BC86C0}"/>
          </ac:spMkLst>
        </pc:spChg>
        <pc:spChg chg="del">
          <ac:chgData name="Seyed Hamed" userId="220999c3-e6ef-4426-a304-d27831ca2f92" providerId="ADAL" clId="{6C890F20-CABB-4408-89DC-BB397F982905}" dt="2025-01-21T19:27:09.854" v="859" actId="478"/>
          <ac:spMkLst>
            <pc:docMk/>
            <pc:sldMk cId="3069360497" sldId="2145707537"/>
            <ac:spMk id="23" creationId="{690809A4-7B03-CDA6-2AA2-6249B7066CD8}"/>
          </ac:spMkLst>
        </pc:spChg>
        <pc:spChg chg="del">
          <ac:chgData name="Seyed Hamed" userId="220999c3-e6ef-4426-a304-d27831ca2f92" providerId="ADAL" clId="{6C890F20-CABB-4408-89DC-BB397F982905}" dt="2025-01-21T19:27:11.385" v="860" actId="478"/>
          <ac:spMkLst>
            <pc:docMk/>
            <pc:sldMk cId="3069360497" sldId="2145707537"/>
            <ac:spMk id="24" creationId="{535C7387-D082-A6CF-11BE-B60310B81D54}"/>
          </ac:spMkLst>
        </pc:spChg>
        <pc:spChg chg="del">
          <ac:chgData name="Seyed Hamed" userId="220999c3-e6ef-4426-a304-d27831ca2f92" providerId="ADAL" clId="{6C890F20-CABB-4408-89DC-BB397F982905}" dt="2025-01-21T19:27:09.854" v="859" actId="478"/>
          <ac:spMkLst>
            <pc:docMk/>
            <pc:sldMk cId="3069360497" sldId="2145707537"/>
            <ac:spMk id="25" creationId="{55E3F068-1DF5-42E3-B3CD-2F5AC0A2842F}"/>
          </ac:spMkLst>
        </pc:spChg>
        <pc:grpChg chg="del">
          <ac:chgData name="Seyed Hamed" userId="220999c3-e6ef-4426-a304-d27831ca2f92" providerId="ADAL" clId="{6C890F20-CABB-4408-89DC-BB397F982905}" dt="2025-01-21T19:27:09.854" v="859" actId="478"/>
          <ac:grpSpMkLst>
            <pc:docMk/>
            <pc:sldMk cId="3069360497" sldId="2145707537"/>
            <ac:grpSpMk id="11" creationId="{36F3A7F9-C031-2463-050D-6DB02B48F38C}"/>
          </ac:grpSpMkLst>
        </pc:grpChg>
        <pc:grpChg chg="del">
          <ac:chgData name="Seyed Hamed" userId="220999c3-e6ef-4426-a304-d27831ca2f92" providerId="ADAL" clId="{6C890F20-CABB-4408-89DC-BB397F982905}" dt="2025-01-21T19:27:09.854" v="859" actId="478"/>
          <ac:grpSpMkLst>
            <pc:docMk/>
            <pc:sldMk cId="3069360497" sldId="2145707537"/>
            <ac:grpSpMk id="17" creationId="{A23F4324-ADB2-577F-96EC-E01E4C5BD4A2}"/>
          </ac:grpSpMkLst>
        </pc:grpChg>
        <pc:picChg chg="add mod">
          <ac:chgData name="Seyed Hamed" userId="220999c3-e6ef-4426-a304-d27831ca2f92" providerId="ADAL" clId="{6C890F20-CABB-4408-89DC-BB397F982905}" dt="2025-01-22T21:56:01.608" v="1926" actId="1076"/>
          <ac:picMkLst>
            <pc:docMk/>
            <pc:sldMk cId="3069360497" sldId="2145707537"/>
            <ac:picMk id="5" creationId="{97D5596E-9C0E-2D31-C665-AFDABD46CECA}"/>
          </ac:picMkLst>
        </pc:picChg>
      </pc:sldChg>
      <pc:sldChg chg="addSp delSp modSp add mod modAnim modNotesTx">
        <pc:chgData name="Seyed Hamed" userId="220999c3-e6ef-4426-a304-d27831ca2f92" providerId="ADAL" clId="{6C890F20-CABB-4408-89DC-BB397F982905}" dt="2025-01-22T21:50:13.861" v="1820" actId="20577"/>
        <pc:sldMkLst>
          <pc:docMk/>
          <pc:sldMk cId="481030308" sldId="2145707538"/>
        </pc:sldMkLst>
        <pc:spChg chg="add mod">
          <ac:chgData name="Seyed Hamed" userId="220999c3-e6ef-4426-a304-d27831ca2f92" providerId="ADAL" clId="{6C890F20-CABB-4408-89DC-BB397F982905}" dt="2025-01-21T19:28:42.630" v="960"/>
          <ac:spMkLst>
            <pc:docMk/>
            <pc:sldMk cId="481030308" sldId="2145707538"/>
            <ac:spMk id="2" creationId="{B4F4F98D-D6DE-889D-66BB-CFD3A47EF0CD}"/>
          </ac:spMkLst>
        </pc:spChg>
        <pc:spChg chg="mod">
          <ac:chgData name="Seyed Hamed" userId="220999c3-e6ef-4426-a304-d27831ca2f92" providerId="ADAL" clId="{6C890F20-CABB-4408-89DC-BB397F982905}" dt="2025-01-21T19:28:30.834" v="958" actId="20577"/>
          <ac:spMkLst>
            <pc:docMk/>
            <pc:sldMk cId="481030308" sldId="2145707538"/>
            <ac:spMk id="3" creationId="{810403FE-AD3C-B6BB-DF1E-BA83BAC279ED}"/>
          </ac:spMkLst>
        </pc:spChg>
        <pc:spChg chg="add mod">
          <ac:chgData name="Seyed Hamed" userId="220999c3-e6ef-4426-a304-d27831ca2f92" providerId="ADAL" clId="{6C890F20-CABB-4408-89DC-BB397F982905}" dt="2025-01-21T19:29:09.149" v="966" actId="1076"/>
          <ac:spMkLst>
            <pc:docMk/>
            <pc:sldMk cId="481030308" sldId="2145707538"/>
            <ac:spMk id="7" creationId="{4DC8A7DB-0EAE-4612-CCDD-3424AB5B690D}"/>
          </ac:spMkLst>
        </pc:spChg>
        <pc:spChg chg="add mod">
          <ac:chgData name="Seyed Hamed" userId="220999c3-e6ef-4426-a304-d27831ca2f92" providerId="ADAL" clId="{6C890F20-CABB-4408-89DC-BB397F982905}" dt="2025-01-21T19:29:21.663" v="970" actId="1076"/>
          <ac:spMkLst>
            <pc:docMk/>
            <pc:sldMk cId="481030308" sldId="2145707538"/>
            <ac:spMk id="10" creationId="{E212CF4D-DD6B-BA71-2688-5B8ABC94E59D}"/>
          </ac:spMkLst>
        </pc:spChg>
        <pc:picChg chg="add mod">
          <ac:chgData name="Seyed Hamed" userId="220999c3-e6ef-4426-a304-d27831ca2f92" providerId="ADAL" clId="{6C890F20-CABB-4408-89DC-BB397F982905}" dt="2025-01-21T19:29:06.900" v="965" actId="1076"/>
          <ac:picMkLst>
            <pc:docMk/>
            <pc:sldMk cId="481030308" sldId="2145707538"/>
            <ac:picMk id="4" creationId="{10BC152F-084D-5DA7-395A-D7724BF0EE85}"/>
          </ac:picMkLst>
        </pc:picChg>
        <pc:picChg chg="del">
          <ac:chgData name="Seyed Hamed" userId="220999c3-e6ef-4426-a304-d27831ca2f92" providerId="ADAL" clId="{6C890F20-CABB-4408-89DC-BB397F982905}" dt="2025-01-21T19:28:42.129" v="959" actId="478"/>
          <ac:picMkLst>
            <pc:docMk/>
            <pc:sldMk cId="481030308" sldId="2145707538"/>
            <ac:picMk id="5" creationId="{97D5596E-9C0E-2D31-C665-AFDABD46CECA}"/>
          </ac:picMkLst>
        </pc:picChg>
        <pc:picChg chg="add mod">
          <ac:chgData name="Seyed Hamed" userId="220999c3-e6ef-4426-a304-d27831ca2f92" providerId="ADAL" clId="{6C890F20-CABB-4408-89DC-BB397F982905}" dt="2025-01-21T19:29:06.900" v="965" actId="1076"/>
          <ac:picMkLst>
            <pc:docMk/>
            <pc:sldMk cId="481030308" sldId="2145707538"/>
            <ac:picMk id="8" creationId="{3C03DF08-A1FF-3BE1-E6E4-B51B6028DE62}"/>
          </ac:picMkLst>
        </pc:picChg>
        <pc:picChg chg="add mod">
          <ac:chgData name="Seyed Hamed" userId="220999c3-e6ef-4426-a304-d27831ca2f92" providerId="ADAL" clId="{6C890F20-CABB-4408-89DC-BB397F982905}" dt="2025-01-21T19:29:17.901" v="969" actId="1076"/>
          <ac:picMkLst>
            <pc:docMk/>
            <pc:sldMk cId="481030308" sldId="2145707538"/>
            <ac:picMk id="9" creationId="{CF1D5B85-26D9-23C6-AA18-AE950C8B86C8}"/>
          </ac:picMkLst>
        </pc:picChg>
        <pc:cxnChg chg="add mod">
          <ac:chgData name="Seyed Hamed" userId="220999c3-e6ef-4426-a304-d27831ca2f92" providerId="ADAL" clId="{6C890F20-CABB-4408-89DC-BB397F982905}" dt="2025-01-21T19:29:06.900" v="965" actId="1076"/>
          <ac:cxnSpMkLst>
            <pc:docMk/>
            <pc:sldMk cId="481030308" sldId="2145707538"/>
            <ac:cxnSpMk id="6" creationId="{92431064-B706-3EB0-CFA4-4D83E48C6B84}"/>
          </ac:cxnSpMkLst>
        </pc:cxnChg>
      </pc:sldChg>
      <pc:sldChg chg="delSp add del mod">
        <pc:chgData name="Seyed Hamed" userId="220999c3-e6ef-4426-a304-d27831ca2f92" providerId="ADAL" clId="{6C890F20-CABB-4408-89DC-BB397F982905}" dt="2025-01-21T19:36:45.286" v="1002" actId="47"/>
        <pc:sldMkLst>
          <pc:docMk/>
          <pc:sldMk cId="3632791818" sldId="2145707539"/>
        </pc:sldMkLst>
        <pc:spChg chg="del">
          <ac:chgData name="Seyed Hamed" userId="220999c3-e6ef-4426-a304-d27831ca2f92" providerId="ADAL" clId="{6C890F20-CABB-4408-89DC-BB397F982905}" dt="2025-01-21T19:36:35.847" v="1001" actId="478"/>
          <ac:spMkLst>
            <pc:docMk/>
            <pc:sldMk cId="3632791818" sldId="2145707539"/>
            <ac:spMk id="22" creationId="{3929554B-F8F3-5A07-1D52-6EA6EB6D39F4}"/>
          </ac:spMkLst>
        </pc:spChg>
      </pc:sldChg>
      <pc:sldChg chg="new del">
        <pc:chgData name="Seyed Hamed" userId="220999c3-e6ef-4426-a304-d27831ca2f92" providerId="ADAL" clId="{6C890F20-CABB-4408-89DC-BB397F982905}" dt="2025-01-21T19:34:18.400" v="973" actId="47"/>
        <pc:sldMkLst>
          <pc:docMk/>
          <pc:sldMk cId="1103179717" sldId="2145707540"/>
        </pc:sldMkLst>
      </pc:sldChg>
      <pc:sldChg chg="addSp delSp modSp add mod delAnim modAnim modNotesTx">
        <pc:chgData name="Seyed Hamed" userId="220999c3-e6ef-4426-a304-d27831ca2f92" providerId="ADAL" clId="{6C890F20-CABB-4408-89DC-BB397F982905}" dt="2025-01-22T21:43:06.481" v="1791" actId="113"/>
        <pc:sldMkLst>
          <pc:docMk/>
          <pc:sldMk cId="4024034405" sldId="2145707540"/>
        </pc:sldMkLst>
        <pc:spChg chg="del">
          <ac:chgData name="Seyed Hamed" userId="220999c3-e6ef-4426-a304-d27831ca2f92" providerId="ADAL" clId="{6C890F20-CABB-4408-89DC-BB397F982905}" dt="2025-01-21T19:34:48.568" v="981" actId="478"/>
          <ac:spMkLst>
            <pc:docMk/>
            <pc:sldMk cId="4024034405" sldId="2145707540"/>
            <ac:spMk id="2" creationId="{B4F4F98D-D6DE-889D-66BB-CFD3A47EF0CD}"/>
          </ac:spMkLst>
        </pc:spChg>
        <pc:spChg chg="mod">
          <ac:chgData name="Seyed Hamed" userId="220999c3-e6ef-4426-a304-d27831ca2f92" providerId="ADAL" clId="{6C890F20-CABB-4408-89DC-BB397F982905}" dt="2025-01-21T19:34:37.144" v="980" actId="20577"/>
          <ac:spMkLst>
            <pc:docMk/>
            <pc:sldMk cId="4024034405" sldId="2145707540"/>
            <ac:spMk id="3" creationId="{810403FE-AD3C-B6BB-DF1E-BA83BAC279ED}"/>
          </ac:spMkLst>
        </pc:spChg>
        <pc:spChg chg="add mod">
          <ac:chgData name="Seyed Hamed" userId="220999c3-e6ef-4426-a304-d27831ca2f92" providerId="ADAL" clId="{6C890F20-CABB-4408-89DC-BB397F982905}" dt="2025-01-21T19:35:00.091" v="986" actId="1076"/>
          <ac:spMkLst>
            <pc:docMk/>
            <pc:sldMk cId="4024034405" sldId="2145707540"/>
            <ac:spMk id="5" creationId="{383C136A-6C91-18F5-39F5-67E904253F56}"/>
          </ac:spMkLst>
        </pc:spChg>
        <pc:spChg chg="del">
          <ac:chgData name="Seyed Hamed" userId="220999c3-e6ef-4426-a304-d27831ca2f92" providerId="ADAL" clId="{6C890F20-CABB-4408-89DC-BB397F982905}" dt="2025-01-21T19:34:48.568" v="981" actId="478"/>
          <ac:spMkLst>
            <pc:docMk/>
            <pc:sldMk cId="4024034405" sldId="2145707540"/>
            <ac:spMk id="7" creationId="{4DC8A7DB-0EAE-4612-CCDD-3424AB5B690D}"/>
          </ac:spMkLst>
        </pc:spChg>
        <pc:spChg chg="del">
          <ac:chgData name="Seyed Hamed" userId="220999c3-e6ef-4426-a304-d27831ca2f92" providerId="ADAL" clId="{6C890F20-CABB-4408-89DC-BB397F982905}" dt="2025-01-21T19:34:48.568" v="981" actId="478"/>
          <ac:spMkLst>
            <pc:docMk/>
            <pc:sldMk cId="4024034405" sldId="2145707540"/>
            <ac:spMk id="10" creationId="{E212CF4D-DD6B-BA71-2688-5B8ABC94E59D}"/>
          </ac:spMkLst>
        </pc:spChg>
        <pc:spChg chg="add mod">
          <ac:chgData name="Seyed Hamed" userId="220999c3-e6ef-4426-a304-d27831ca2f92" providerId="ADAL" clId="{6C890F20-CABB-4408-89DC-BB397F982905}" dt="2025-01-21T19:36:27.855" v="1000" actId="1076"/>
          <ac:spMkLst>
            <pc:docMk/>
            <pc:sldMk cId="4024034405" sldId="2145707540"/>
            <ac:spMk id="11" creationId="{1BC820E4-9D6C-F20D-4E05-344C29BD28EA}"/>
          </ac:spMkLst>
        </pc:spChg>
        <pc:spChg chg="del">
          <ac:chgData name="Seyed Hamed" userId="220999c3-e6ef-4426-a304-d27831ca2f92" providerId="ADAL" clId="{6C890F20-CABB-4408-89DC-BB397F982905}" dt="2025-01-21T19:34:48.568" v="981" actId="478"/>
          <ac:spMkLst>
            <pc:docMk/>
            <pc:sldMk cId="4024034405" sldId="2145707540"/>
            <ac:spMk id="22" creationId="{3929554B-F8F3-5A07-1D52-6EA6EB6D39F4}"/>
          </ac:spMkLst>
        </pc:spChg>
        <pc:picChg chg="del">
          <ac:chgData name="Seyed Hamed" userId="220999c3-e6ef-4426-a304-d27831ca2f92" providerId="ADAL" clId="{6C890F20-CABB-4408-89DC-BB397F982905}" dt="2025-01-21T19:34:48.568" v="981" actId="478"/>
          <ac:picMkLst>
            <pc:docMk/>
            <pc:sldMk cId="4024034405" sldId="2145707540"/>
            <ac:picMk id="4" creationId="{10BC152F-084D-5DA7-395A-D7724BF0EE85}"/>
          </ac:picMkLst>
        </pc:picChg>
        <pc:picChg chg="del">
          <ac:chgData name="Seyed Hamed" userId="220999c3-e6ef-4426-a304-d27831ca2f92" providerId="ADAL" clId="{6C890F20-CABB-4408-89DC-BB397F982905}" dt="2025-01-21T19:34:48.568" v="981" actId="478"/>
          <ac:picMkLst>
            <pc:docMk/>
            <pc:sldMk cId="4024034405" sldId="2145707540"/>
            <ac:picMk id="8" creationId="{3C03DF08-A1FF-3BE1-E6E4-B51B6028DE62}"/>
          </ac:picMkLst>
        </pc:picChg>
        <pc:picChg chg="del">
          <ac:chgData name="Seyed Hamed" userId="220999c3-e6ef-4426-a304-d27831ca2f92" providerId="ADAL" clId="{6C890F20-CABB-4408-89DC-BB397F982905}" dt="2025-01-21T19:34:48.568" v="981" actId="478"/>
          <ac:picMkLst>
            <pc:docMk/>
            <pc:sldMk cId="4024034405" sldId="2145707540"/>
            <ac:picMk id="9" creationId="{CF1D5B85-26D9-23C6-AA18-AE950C8B86C8}"/>
          </ac:picMkLst>
        </pc:picChg>
        <pc:cxnChg chg="del">
          <ac:chgData name="Seyed Hamed" userId="220999c3-e6ef-4426-a304-d27831ca2f92" providerId="ADAL" clId="{6C890F20-CABB-4408-89DC-BB397F982905}" dt="2025-01-21T19:34:48.568" v="981" actId="478"/>
          <ac:cxnSpMkLst>
            <pc:docMk/>
            <pc:sldMk cId="4024034405" sldId="2145707540"/>
            <ac:cxnSpMk id="6" creationId="{92431064-B706-3EB0-CFA4-4D83E48C6B84}"/>
          </ac:cxnSpMkLst>
        </pc:cxnChg>
      </pc:sldChg>
      <pc:sldChg chg="addSp delSp modSp mod">
        <pc:chgData name="Seyed Hamed" userId="220999c3-e6ef-4426-a304-d27831ca2f92" providerId="ADAL" clId="{6C890F20-CABB-4408-89DC-BB397F982905}" dt="2025-01-22T21:12:27.496" v="1682"/>
        <pc:sldMkLst>
          <pc:docMk/>
          <pc:sldMk cId="261165791" sldId="2145707543"/>
        </pc:sldMkLst>
        <pc:spChg chg="add mod">
          <ac:chgData name="Seyed Hamed" userId="220999c3-e6ef-4426-a304-d27831ca2f92" providerId="ADAL" clId="{6C890F20-CABB-4408-89DC-BB397F982905}" dt="2025-01-22T21:12:27.496" v="1682"/>
          <ac:spMkLst>
            <pc:docMk/>
            <pc:sldMk cId="261165791" sldId="2145707543"/>
            <ac:spMk id="2" creationId="{BC911DD5-C887-22A0-28A4-5422B1FE553F}"/>
          </ac:spMkLst>
        </pc:spChg>
        <pc:spChg chg="del mod">
          <ac:chgData name="Seyed Hamed" userId="220999c3-e6ef-4426-a304-d27831ca2f92" providerId="ADAL" clId="{6C890F20-CABB-4408-89DC-BB397F982905}" dt="2025-01-22T21:12:27.212" v="1681" actId="478"/>
          <ac:spMkLst>
            <pc:docMk/>
            <pc:sldMk cId="261165791" sldId="2145707543"/>
            <ac:spMk id="4" creationId="{8DC5C32D-0D63-2AAD-6231-0EBF9097A571}"/>
          </ac:spMkLst>
        </pc:spChg>
        <pc:spChg chg="mod">
          <ac:chgData name="Seyed Hamed" userId="220999c3-e6ef-4426-a304-d27831ca2f92" providerId="ADAL" clId="{6C890F20-CABB-4408-89DC-BB397F982905}" dt="2025-01-22T21:10:58.524" v="1674" actId="1076"/>
          <ac:spMkLst>
            <pc:docMk/>
            <pc:sldMk cId="261165791" sldId="2145707543"/>
            <ac:spMk id="5" creationId="{CC6F9FB8-5F50-B1EE-1673-07D67DBA5729}"/>
          </ac:spMkLst>
        </pc:spChg>
      </pc:sldChg>
      <pc:sldChg chg="addSp delSp modSp new mod modNotesTx">
        <pc:chgData name="Seyed Hamed" userId="220999c3-e6ef-4426-a304-d27831ca2f92" providerId="ADAL" clId="{6C890F20-CABB-4408-89DC-BB397F982905}" dt="2025-01-29T14:53:09.856" v="3871" actId="1076"/>
        <pc:sldMkLst>
          <pc:docMk/>
          <pc:sldMk cId="3189081373" sldId="2145707544"/>
        </pc:sldMkLst>
        <pc:spChg chg="del">
          <ac:chgData name="Seyed Hamed" userId="220999c3-e6ef-4426-a304-d27831ca2f92" providerId="ADAL" clId="{6C890F20-CABB-4408-89DC-BB397F982905}" dt="2025-01-22T22:19:45.705" v="2375" actId="478"/>
          <ac:spMkLst>
            <pc:docMk/>
            <pc:sldMk cId="3189081373" sldId="2145707544"/>
            <ac:spMk id="2" creationId="{CF031433-CA29-A4A4-C359-CDC61CA849DD}"/>
          </ac:spMkLst>
        </pc:spChg>
        <pc:spChg chg="del">
          <ac:chgData name="Seyed Hamed" userId="220999c3-e6ef-4426-a304-d27831ca2f92" providerId="ADAL" clId="{6C890F20-CABB-4408-89DC-BB397F982905}" dt="2025-01-22T22:19:45.705" v="2375" actId="478"/>
          <ac:spMkLst>
            <pc:docMk/>
            <pc:sldMk cId="3189081373" sldId="2145707544"/>
            <ac:spMk id="3" creationId="{E5AD0F0C-E175-1173-DE06-C34AADF13B95}"/>
          </ac:spMkLst>
        </pc:spChg>
        <pc:spChg chg="add del mod">
          <ac:chgData name="Seyed Hamed" userId="220999c3-e6ef-4426-a304-d27831ca2f92" providerId="ADAL" clId="{6C890F20-CABB-4408-89DC-BB397F982905}" dt="2025-01-23T00:17:45.655" v="3176" actId="478"/>
          <ac:spMkLst>
            <pc:docMk/>
            <pc:sldMk cId="3189081373" sldId="2145707544"/>
            <ac:spMk id="10" creationId="{F5302732-7BE9-0102-89AF-4DC4B9FCE68A}"/>
          </ac:spMkLst>
        </pc:spChg>
        <pc:spChg chg="add del mod">
          <ac:chgData name="Seyed Hamed" userId="220999c3-e6ef-4426-a304-d27831ca2f92" providerId="ADAL" clId="{6C890F20-CABB-4408-89DC-BB397F982905}" dt="2025-01-22T23:41:57.139" v="3065" actId="478"/>
          <ac:spMkLst>
            <pc:docMk/>
            <pc:sldMk cId="3189081373" sldId="2145707544"/>
            <ac:spMk id="18" creationId="{6D6C72C4-AD18-A51E-1823-7B06EDCEB244}"/>
          </ac:spMkLst>
        </pc:spChg>
        <pc:spChg chg="add del">
          <ac:chgData name="Seyed Hamed" userId="220999c3-e6ef-4426-a304-d27831ca2f92" providerId="ADAL" clId="{6C890F20-CABB-4408-89DC-BB397F982905}" dt="2025-01-22T23:41:39.376" v="3059" actId="22"/>
          <ac:spMkLst>
            <pc:docMk/>
            <pc:sldMk cId="3189081373" sldId="2145707544"/>
            <ac:spMk id="20" creationId="{CFBD2DDC-8B12-5AB1-3FCC-6595836F0BD7}"/>
          </ac:spMkLst>
        </pc:spChg>
        <pc:spChg chg="add del mod">
          <ac:chgData name="Seyed Hamed" userId="220999c3-e6ef-4426-a304-d27831ca2f92" providerId="ADAL" clId="{6C890F20-CABB-4408-89DC-BB397F982905}" dt="2025-01-23T00:49:49.959" v="3238" actId="478"/>
          <ac:spMkLst>
            <pc:docMk/>
            <pc:sldMk cId="3189081373" sldId="2145707544"/>
            <ac:spMk id="22" creationId="{6D211B6B-66BF-E1BD-FFBE-D76AC2D35443}"/>
          </ac:spMkLst>
        </pc:spChg>
        <pc:spChg chg="add mod">
          <ac:chgData name="Seyed Hamed" userId="220999c3-e6ef-4426-a304-d27831ca2f92" providerId="ADAL" clId="{6C890F20-CABB-4408-89DC-BB397F982905}" dt="2025-01-29T14:51:38.487" v="3864" actId="1036"/>
          <ac:spMkLst>
            <pc:docMk/>
            <pc:sldMk cId="3189081373" sldId="2145707544"/>
            <ac:spMk id="24" creationId="{37AC9B95-27CB-BC98-4597-263B67A64845}"/>
          </ac:spMkLst>
        </pc:spChg>
        <pc:spChg chg="add mod">
          <ac:chgData name="Seyed Hamed" userId="220999c3-e6ef-4426-a304-d27831ca2f92" providerId="ADAL" clId="{6C890F20-CABB-4408-89DC-BB397F982905}" dt="2025-01-29T14:51:38.487" v="3864" actId="1036"/>
          <ac:spMkLst>
            <pc:docMk/>
            <pc:sldMk cId="3189081373" sldId="2145707544"/>
            <ac:spMk id="26" creationId="{7C97DA7F-6EAF-E148-3E7D-05D019FB3CD6}"/>
          </ac:spMkLst>
        </pc:spChg>
        <pc:spChg chg="add mod">
          <ac:chgData name="Seyed Hamed" userId="220999c3-e6ef-4426-a304-d27831ca2f92" providerId="ADAL" clId="{6C890F20-CABB-4408-89DC-BB397F982905}" dt="2025-01-23T00:18:09.007" v="3203" actId="20577"/>
          <ac:spMkLst>
            <pc:docMk/>
            <pc:sldMk cId="3189081373" sldId="2145707544"/>
            <ac:spMk id="27" creationId="{451F6ECC-5683-310F-C13E-A89ABABECC40}"/>
          </ac:spMkLst>
        </pc:spChg>
        <pc:spChg chg="add mod">
          <ac:chgData name="Seyed Hamed" userId="220999c3-e6ef-4426-a304-d27831ca2f92" providerId="ADAL" clId="{6C890F20-CABB-4408-89DC-BB397F982905}" dt="2025-01-29T14:51:38.487" v="3864" actId="1036"/>
          <ac:spMkLst>
            <pc:docMk/>
            <pc:sldMk cId="3189081373" sldId="2145707544"/>
            <ac:spMk id="30" creationId="{B5F8D770-86AE-6A13-B340-5E1E1C5C0A03}"/>
          </ac:spMkLst>
        </pc:spChg>
        <pc:spChg chg="add mod">
          <ac:chgData name="Seyed Hamed" userId="220999c3-e6ef-4426-a304-d27831ca2f92" providerId="ADAL" clId="{6C890F20-CABB-4408-89DC-BB397F982905}" dt="2025-01-29T14:51:38.487" v="3864" actId="1036"/>
          <ac:spMkLst>
            <pc:docMk/>
            <pc:sldMk cId="3189081373" sldId="2145707544"/>
            <ac:spMk id="33" creationId="{3ACE33F0-7438-0D43-8BBA-1E716E217A05}"/>
          </ac:spMkLst>
        </pc:spChg>
        <pc:picChg chg="add mod">
          <ac:chgData name="Seyed Hamed" userId="220999c3-e6ef-4426-a304-d27831ca2f92" providerId="ADAL" clId="{6C890F20-CABB-4408-89DC-BB397F982905}" dt="2025-01-29T14:53:09.856" v="3871" actId="1076"/>
          <ac:picMkLst>
            <pc:docMk/>
            <pc:sldMk cId="3189081373" sldId="2145707544"/>
            <ac:picMk id="3" creationId="{C2A845B4-533F-3275-40B6-9B023F0024E1}"/>
          </ac:picMkLst>
        </pc:picChg>
        <pc:picChg chg="add del mod">
          <ac:chgData name="Seyed Hamed" userId="220999c3-e6ef-4426-a304-d27831ca2f92" providerId="ADAL" clId="{6C890F20-CABB-4408-89DC-BB397F982905}" dt="2025-01-22T23:05:24.225" v="2859" actId="478"/>
          <ac:picMkLst>
            <pc:docMk/>
            <pc:sldMk cId="3189081373" sldId="2145707544"/>
            <ac:picMk id="5" creationId="{56428654-7E4F-1948-C1C1-E7DCE0A5B4B4}"/>
          </ac:picMkLst>
        </pc:picChg>
        <pc:picChg chg="add del mod">
          <ac:chgData name="Seyed Hamed" userId="220999c3-e6ef-4426-a304-d27831ca2f92" providerId="ADAL" clId="{6C890F20-CABB-4408-89DC-BB397F982905}" dt="2025-01-22T23:40:35.942" v="3047" actId="478"/>
          <ac:picMkLst>
            <pc:docMk/>
            <pc:sldMk cId="3189081373" sldId="2145707544"/>
            <ac:picMk id="7" creationId="{A88A9BE9-D978-3E01-16FA-82202BBBC567}"/>
          </ac:picMkLst>
        </pc:picChg>
        <pc:picChg chg="add del mod">
          <ac:chgData name="Seyed Hamed" userId="220999c3-e6ef-4426-a304-d27831ca2f92" providerId="ADAL" clId="{6C890F20-CABB-4408-89DC-BB397F982905}" dt="2025-01-22T23:40:35.942" v="3047" actId="478"/>
          <ac:picMkLst>
            <pc:docMk/>
            <pc:sldMk cId="3189081373" sldId="2145707544"/>
            <ac:picMk id="9" creationId="{D10E0BA2-FB65-93D7-C1AB-11A2D67F2201}"/>
          </ac:picMkLst>
        </pc:picChg>
        <pc:picChg chg="add mod">
          <ac:chgData name="Seyed Hamed" userId="220999c3-e6ef-4426-a304-d27831ca2f92" providerId="ADAL" clId="{6C890F20-CABB-4408-89DC-BB397F982905}" dt="2025-01-29T14:51:38.487" v="3864" actId="1036"/>
          <ac:picMkLst>
            <pc:docMk/>
            <pc:sldMk cId="3189081373" sldId="2145707544"/>
            <ac:picMk id="12" creationId="{442A9C4F-1873-D066-346C-16274E12B255}"/>
          </ac:picMkLst>
        </pc:picChg>
        <pc:picChg chg="add del mod">
          <ac:chgData name="Seyed Hamed" userId="220999c3-e6ef-4426-a304-d27831ca2f92" providerId="ADAL" clId="{6C890F20-CABB-4408-89DC-BB397F982905}" dt="2025-01-22T23:41:08.649" v="3050" actId="478"/>
          <ac:picMkLst>
            <pc:docMk/>
            <pc:sldMk cId="3189081373" sldId="2145707544"/>
            <ac:picMk id="14" creationId="{E223694A-8094-4943-4126-44D94C5EE14B}"/>
          </ac:picMkLst>
        </pc:picChg>
        <pc:picChg chg="add mod">
          <ac:chgData name="Seyed Hamed" userId="220999c3-e6ef-4426-a304-d27831ca2f92" providerId="ADAL" clId="{6C890F20-CABB-4408-89DC-BB397F982905}" dt="2025-01-29T14:51:38.487" v="3864" actId="1036"/>
          <ac:picMkLst>
            <pc:docMk/>
            <pc:sldMk cId="3189081373" sldId="2145707544"/>
            <ac:picMk id="16" creationId="{4A0AC2B9-DE4D-3856-8340-D21B1C0B7BF2}"/>
          </ac:picMkLst>
        </pc:picChg>
        <pc:picChg chg="add mod">
          <ac:chgData name="Seyed Hamed" userId="220999c3-e6ef-4426-a304-d27831ca2f92" providerId="ADAL" clId="{6C890F20-CABB-4408-89DC-BB397F982905}" dt="2025-01-29T14:51:38.487" v="3864" actId="1036"/>
          <ac:picMkLst>
            <pc:docMk/>
            <pc:sldMk cId="3189081373" sldId="2145707544"/>
            <ac:picMk id="29" creationId="{1AFFEF92-4153-DDDC-57E3-F3EFB8638855}"/>
          </ac:picMkLst>
        </pc:picChg>
        <pc:picChg chg="add mod">
          <ac:chgData name="Seyed Hamed" userId="220999c3-e6ef-4426-a304-d27831ca2f92" providerId="ADAL" clId="{6C890F20-CABB-4408-89DC-BB397F982905}" dt="2025-01-29T14:51:38.487" v="3864" actId="1036"/>
          <ac:picMkLst>
            <pc:docMk/>
            <pc:sldMk cId="3189081373" sldId="2145707544"/>
            <ac:picMk id="32" creationId="{C346A552-CABE-7F91-AA8F-5A0F3AFDB88E}"/>
          </ac:picMkLst>
        </pc:picChg>
      </pc:sldChg>
    </pc:docChg>
  </pc:docChgLst>
  <pc:docChgLst>
    <pc:chgData name="Seyed Hamed" userId="220999c3-e6ef-4426-a304-d27831ca2f92" providerId="ADAL" clId="{4D1405FA-C705-464E-B658-B206EFE56ABE}"/>
    <pc:docChg chg="undo redo custSel addSld modSld modSection">
      <pc:chgData name="Seyed Hamed" userId="220999c3-e6ef-4426-a304-d27831ca2f92" providerId="ADAL" clId="{4D1405FA-C705-464E-B658-B206EFE56ABE}" dt="2025-04-10T12:26:30.163" v="1346" actId="113"/>
      <pc:docMkLst>
        <pc:docMk/>
      </pc:docMkLst>
      <pc:sldChg chg="modSp mod modNotesTx">
        <pc:chgData name="Seyed Hamed" userId="220999c3-e6ef-4426-a304-d27831ca2f92" providerId="ADAL" clId="{4D1405FA-C705-464E-B658-B206EFE56ABE}" dt="2025-04-10T11:57:12.824" v="1324" actId="313"/>
        <pc:sldMkLst>
          <pc:docMk/>
          <pc:sldMk cId="2915234080" sldId="2145707520"/>
        </pc:sldMkLst>
        <pc:spChg chg="mod">
          <ac:chgData name="Seyed Hamed" userId="220999c3-e6ef-4426-a304-d27831ca2f92" providerId="ADAL" clId="{4D1405FA-C705-464E-B658-B206EFE56ABE}" dt="2025-04-08T13:44:17.189" v="10" actId="20577"/>
          <ac:spMkLst>
            <pc:docMk/>
            <pc:sldMk cId="2915234080" sldId="2145707520"/>
            <ac:spMk id="10" creationId="{482CA2B7-6287-1090-02C1-493F18180F2B}"/>
          </ac:spMkLst>
        </pc:spChg>
      </pc:sldChg>
      <pc:sldChg chg="modNotesTx">
        <pc:chgData name="Seyed Hamed" userId="220999c3-e6ef-4426-a304-d27831ca2f92" providerId="ADAL" clId="{4D1405FA-C705-464E-B658-B206EFE56ABE}" dt="2025-04-09T16:10:06.857" v="760" actId="20577"/>
        <pc:sldMkLst>
          <pc:docMk/>
          <pc:sldMk cId="1932232169" sldId="2145707521"/>
        </pc:sldMkLst>
      </pc:sldChg>
      <pc:sldChg chg="modNotesTx">
        <pc:chgData name="Seyed Hamed" userId="220999c3-e6ef-4426-a304-d27831ca2f92" providerId="ADAL" clId="{4D1405FA-C705-464E-B658-B206EFE56ABE}" dt="2025-04-09T21:41:35.346" v="1065" actId="20577"/>
        <pc:sldMkLst>
          <pc:docMk/>
          <pc:sldMk cId="3657062377" sldId="2145707522"/>
        </pc:sldMkLst>
      </pc:sldChg>
      <pc:sldChg chg="modNotesTx">
        <pc:chgData name="Seyed Hamed" userId="220999c3-e6ef-4426-a304-d27831ca2f92" providerId="ADAL" clId="{4D1405FA-C705-464E-B658-B206EFE56ABE}" dt="2025-04-09T16:23:01.974" v="776" actId="20577"/>
        <pc:sldMkLst>
          <pc:docMk/>
          <pc:sldMk cId="3774210408" sldId="2145707523"/>
        </pc:sldMkLst>
      </pc:sldChg>
      <pc:sldChg chg="modAnim modNotesTx">
        <pc:chgData name="Seyed Hamed" userId="220999c3-e6ef-4426-a304-d27831ca2f92" providerId="ADAL" clId="{4D1405FA-C705-464E-B658-B206EFE56ABE}" dt="2025-04-09T21:54:52.859" v="1116" actId="20577"/>
        <pc:sldMkLst>
          <pc:docMk/>
          <pc:sldMk cId="182679528" sldId="2145707524"/>
        </pc:sldMkLst>
      </pc:sldChg>
      <pc:sldChg chg="modNotesTx">
        <pc:chgData name="Seyed Hamed" userId="220999c3-e6ef-4426-a304-d27831ca2f92" providerId="ADAL" clId="{4D1405FA-C705-464E-B658-B206EFE56ABE}" dt="2025-04-09T21:57:39.209" v="1118" actId="6549"/>
        <pc:sldMkLst>
          <pc:docMk/>
          <pc:sldMk cId="5029080" sldId="2145707526"/>
        </pc:sldMkLst>
      </pc:sldChg>
      <pc:sldChg chg="modNotesTx">
        <pc:chgData name="Seyed Hamed" userId="220999c3-e6ef-4426-a304-d27831ca2f92" providerId="ADAL" clId="{4D1405FA-C705-464E-B658-B206EFE56ABE}" dt="2025-04-09T22:01:10.971" v="1123" actId="20577"/>
        <pc:sldMkLst>
          <pc:docMk/>
          <pc:sldMk cId="4045406398" sldId="2145707527"/>
        </pc:sldMkLst>
      </pc:sldChg>
      <pc:sldChg chg="modNotesTx">
        <pc:chgData name="Seyed Hamed" userId="220999c3-e6ef-4426-a304-d27831ca2f92" providerId="ADAL" clId="{4D1405FA-C705-464E-B658-B206EFE56ABE}" dt="2025-04-09T22:03:39.270" v="1125" actId="20577"/>
        <pc:sldMkLst>
          <pc:docMk/>
          <pc:sldMk cId="460594043" sldId="2145707528"/>
        </pc:sldMkLst>
      </pc:sldChg>
      <pc:sldChg chg="modNotesTx">
        <pc:chgData name="Seyed Hamed" userId="220999c3-e6ef-4426-a304-d27831ca2f92" providerId="ADAL" clId="{4D1405FA-C705-464E-B658-B206EFE56ABE}" dt="2025-04-10T12:18:44.054" v="1325" actId="20577"/>
        <pc:sldMkLst>
          <pc:docMk/>
          <pc:sldMk cId="1477554354" sldId="2145707531"/>
        </pc:sldMkLst>
      </pc:sldChg>
      <pc:sldChg chg="modSp mod modNotesTx">
        <pc:chgData name="Seyed Hamed" userId="220999c3-e6ef-4426-a304-d27831ca2f92" providerId="ADAL" clId="{4D1405FA-C705-464E-B658-B206EFE56ABE}" dt="2025-04-09T22:13:01.548" v="1282" actId="20577"/>
        <pc:sldMkLst>
          <pc:docMk/>
          <pc:sldMk cId="1487125754" sldId="2145707532"/>
        </pc:sldMkLst>
        <pc:spChg chg="mod">
          <ac:chgData name="Seyed Hamed" userId="220999c3-e6ef-4426-a304-d27831ca2f92" providerId="ADAL" clId="{4D1405FA-C705-464E-B658-B206EFE56ABE}" dt="2025-04-08T13:49:40.974" v="81" actId="1076"/>
          <ac:spMkLst>
            <pc:docMk/>
            <pc:sldMk cId="1487125754" sldId="2145707532"/>
            <ac:spMk id="37" creationId="{DF821692-4FE7-14B2-459A-1548C1A56573}"/>
          </ac:spMkLst>
        </pc:spChg>
        <pc:spChg chg="mod">
          <ac:chgData name="Seyed Hamed" userId="220999c3-e6ef-4426-a304-d27831ca2f92" providerId="ADAL" clId="{4D1405FA-C705-464E-B658-B206EFE56ABE}" dt="2025-04-09T13:20:55.435" v="682" actId="1076"/>
          <ac:spMkLst>
            <pc:docMk/>
            <pc:sldMk cId="1487125754" sldId="2145707532"/>
            <ac:spMk id="41" creationId="{96209A44-8AD3-CD61-A162-99A3A1C8F33E}"/>
          </ac:spMkLst>
        </pc:spChg>
        <pc:grpChg chg="mod">
          <ac:chgData name="Seyed Hamed" userId="220999c3-e6ef-4426-a304-d27831ca2f92" providerId="ADAL" clId="{4D1405FA-C705-464E-B658-B206EFE56ABE}" dt="2025-04-08T13:49:30.637" v="79" actId="14100"/>
          <ac:grpSpMkLst>
            <pc:docMk/>
            <pc:sldMk cId="1487125754" sldId="2145707532"/>
            <ac:grpSpMk id="36" creationId="{944CC0EA-DCFF-1D9D-0FE7-65E09D9EB619}"/>
          </ac:grpSpMkLst>
        </pc:grpChg>
        <pc:grpChg chg="mod">
          <ac:chgData name="Seyed Hamed" userId="220999c3-e6ef-4426-a304-d27831ca2f92" providerId="ADAL" clId="{4D1405FA-C705-464E-B658-B206EFE56ABE}" dt="2025-04-09T13:20:55.435" v="682" actId="1076"/>
          <ac:grpSpMkLst>
            <pc:docMk/>
            <pc:sldMk cId="1487125754" sldId="2145707532"/>
            <ac:grpSpMk id="39" creationId="{E7615437-F1DE-2E74-87F0-24F4CA97DB8D}"/>
          </ac:grpSpMkLst>
        </pc:grpChg>
        <pc:graphicFrameChg chg="mod modGraphic">
          <ac:chgData name="Seyed Hamed" userId="220999c3-e6ef-4426-a304-d27831ca2f92" providerId="ADAL" clId="{4D1405FA-C705-464E-B658-B206EFE56ABE}" dt="2025-04-08T13:49:14.786" v="74" actId="1076"/>
          <ac:graphicFrameMkLst>
            <pc:docMk/>
            <pc:sldMk cId="1487125754" sldId="2145707532"/>
            <ac:graphicFrameMk id="9" creationId="{B0071975-121C-C573-1526-38D3B7B9BF3C}"/>
          </ac:graphicFrameMkLst>
        </pc:graphicFrameChg>
        <pc:picChg chg="mod">
          <ac:chgData name="Seyed Hamed" userId="220999c3-e6ef-4426-a304-d27831ca2f92" providerId="ADAL" clId="{4D1405FA-C705-464E-B658-B206EFE56ABE}" dt="2025-04-09T13:20:55.435" v="682" actId="1076"/>
          <ac:picMkLst>
            <pc:docMk/>
            <pc:sldMk cId="1487125754" sldId="2145707532"/>
            <ac:picMk id="40" creationId="{A4B30C20-3075-C4C3-ACE2-90C5E7D0C78E}"/>
          </ac:picMkLst>
        </pc:picChg>
      </pc:sldChg>
      <pc:sldChg chg="addSp delSp modSp mod">
        <pc:chgData name="Seyed Hamed" userId="220999c3-e6ef-4426-a304-d27831ca2f92" providerId="ADAL" clId="{4D1405FA-C705-464E-B658-B206EFE56ABE}" dt="2025-04-08T14:03:07.161" v="209" actId="1076"/>
        <pc:sldMkLst>
          <pc:docMk/>
          <pc:sldMk cId="2243732973" sldId="2145707533"/>
        </pc:sldMkLst>
        <pc:spChg chg="mod">
          <ac:chgData name="Seyed Hamed" userId="220999c3-e6ef-4426-a304-d27831ca2f92" providerId="ADAL" clId="{4D1405FA-C705-464E-B658-B206EFE56ABE}" dt="2025-04-08T13:44:46.020" v="11" actId="14100"/>
          <ac:spMkLst>
            <pc:docMk/>
            <pc:sldMk cId="2243732973" sldId="2145707533"/>
            <ac:spMk id="3" creationId="{810403FE-AD3C-B6BB-DF1E-BA83BAC279ED}"/>
          </ac:spMkLst>
        </pc:spChg>
        <pc:spChg chg="mod topLvl">
          <ac:chgData name="Seyed Hamed" userId="220999c3-e6ef-4426-a304-d27831ca2f92" providerId="ADAL" clId="{4D1405FA-C705-464E-B658-B206EFE56ABE}" dt="2025-04-08T13:53:18.998" v="87" actId="1076"/>
          <ac:spMkLst>
            <pc:docMk/>
            <pc:sldMk cId="2243732973" sldId="2145707533"/>
            <ac:spMk id="4" creationId="{F68E6D2C-A762-FCD7-5DBE-A72638D8EA1D}"/>
          </ac:spMkLst>
        </pc:spChg>
        <pc:spChg chg="mod topLvl">
          <ac:chgData name="Seyed Hamed" userId="220999c3-e6ef-4426-a304-d27831ca2f92" providerId="ADAL" clId="{4D1405FA-C705-464E-B658-B206EFE56ABE}" dt="2025-04-08T13:53:16.732" v="86" actId="1076"/>
          <ac:spMkLst>
            <pc:docMk/>
            <pc:sldMk cId="2243732973" sldId="2145707533"/>
            <ac:spMk id="5" creationId="{2B6C4AB5-C178-0DDB-8BE0-E374FAFB69CE}"/>
          </ac:spMkLst>
        </pc:spChg>
        <pc:spChg chg="mod topLvl">
          <ac:chgData name="Seyed Hamed" userId="220999c3-e6ef-4426-a304-d27831ca2f92" providerId="ADAL" clId="{4D1405FA-C705-464E-B658-B206EFE56ABE}" dt="2025-04-08T13:53:21.380" v="88" actId="1076"/>
          <ac:spMkLst>
            <pc:docMk/>
            <pc:sldMk cId="2243732973" sldId="2145707533"/>
            <ac:spMk id="6" creationId="{70FFB97A-2BCD-2AF6-E504-1817E6EE806B}"/>
          </ac:spMkLst>
        </pc:spChg>
        <pc:spChg chg="mod topLvl">
          <ac:chgData name="Seyed Hamed" userId="220999c3-e6ef-4426-a304-d27831ca2f92" providerId="ADAL" clId="{4D1405FA-C705-464E-B658-B206EFE56ABE}" dt="2025-04-08T13:53:23.472" v="89" actId="1076"/>
          <ac:spMkLst>
            <pc:docMk/>
            <pc:sldMk cId="2243732973" sldId="2145707533"/>
            <ac:spMk id="7" creationId="{0B8B77F3-246A-BD7B-AF92-D4805650A62C}"/>
          </ac:spMkLst>
        </pc:spChg>
        <pc:spChg chg="mod">
          <ac:chgData name="Seyed Hamed" userId="220999c3-e6ef-4426-a304-d27831ca2f92" providerId="ADAL" clId="{4D1405FA-C705-464E-B658-B206EFE56ABE}" dt="2025-04-08T14:03:07.161" v="209" actId="1076"/>
          <ac:spMkLst>
            <pc:docMk/>
            <pc:sldMk cId="2243732973" sldId="2145707533"/>
            <ac:spMk id="11" creationId="{562A9552-9C54-3AE1-2C6B-F84D5F7E22E6}"/>
          </ac:spMkLst>
        </pc:spChg>
        <pc:spChg chg="mod">
          <ac:chgData name="Seyed Hamed" userId="220999c3-e6ef-4426-a304-d27831ca2f92" providerId="ADAL" clId="{4D1405FA-C705-464E-B658-B206EFE56ABE}" dt="2025-04-08T14:03:04.558" v="208" actId="1076"/>
          <ac:spMkLst>
            <pc:docMk/>
            <pc:sldMk cId="2243732973" sldId="2145707533"/>
            <ac:spMk id="12" creationId="{CD5FC8F5-1243-2521-B09D-5E1B1C8680C6}"/>
          </ac:spMkLst>
        </pc:spChg>
        <pc:grpChg chg="del mod">
          <ac:chgData name="Seyed Hamed" userId="220999c3-e6ef-4426-a304-d27831ca2f92" providerId="ADAL" clId="{4D1405FA-C705-464E-B658-B206EFE56ABE}" dt="2025-04-08T13:49:59.459" v="82" actId="165"/>
          <ac:grpSpMkLst>
            <pc:docMk/>
            <pc:sldMk cId="2243732973" sldId="2145707533"/>
            <ac:grpSpMk id="10" creationId="{4B1672F8-D894-815A-9703-7C36456A0278}"/>
          </ac:grpSpMkLst>
        </pc:grpChg>
        <pc:graphicFrameChg chg="add mod modGraphic">
          <ac:chgData name="Seyed Hamed" userId="220999c3-e6ef-4426-a304-d27831ca2f92" providerId="ADAL" clId="{4D1405FA-C705-464E-B658-B206EFE56ABE}" dt="2025-04-08T14:02:45.647" v="203" actId="20577"/>
          <ac:graphicFrameMkLst>
            <pc:docMk/>
            <pc:sldMk cId="2243732973" sldId="2145707533"/>
            <ac:graphicFrameMk id="8" creationId="{6E02A72A-1ADE-597E-90BF-3B26F9CA5BF6}"/>
          </ac:graphicFrameMkLst>
        </pc:graphicFrameChg>
        <pc:picChg chg="del mod topLvl">
          <ac:chgData name="Seyed Hamed" userId="220999c3-e6ef-4426-a304-d27831ca2f92" providerId="ADAL" clId="{4D1405FA-C705-464E-B658-B206EFE56ABE}" dt="2025-04-08T14:02:25.150" v="196" actId="478"/>
          <ac:picMkLst>
            <pc:docMk/>
            <pc:sldMk cId="2243732973" sldId="2145707533"/>
            <ac:picMk id="2" creationId="{E7CB10E0-30D0-4E67-860F-A154C7A92E0B}"/>
          </ac:picMkLst>
        </pc:picChg>
      </pc:sldChg>
      <pc:sldChg chg="addSp delSp modSp mod modNotesTx">
        <pc:chgData name="Seyed Hamed" userId="220999c3-e6ef-4426-a304-d27831ca2f92" providerId="ADAL" clId="{4D1405FA-C705-464E-B658-B206EFE56ABE}" dt="2025-04-09T22:22:12.419" v="1299" actId="20577"/>
        <pc:sldMkLst>
          <pc:docMk/>
          <pc:sldMk cId="34096796" sldId="2145707534"/>
        </pc:sldMkLst>
        <pc:spChg chg="mod">
          <ac:chgData name="Seyed Hamed" userId="220999c3-e6ef-4426-a304-d27831ca2f92" providerId="ADAL" clId="{4D1405FA-C705-464E-B658-B206EFE56ABE}" dt="2025-04-08T16:43:14.885" v="260" actId="1076"/>
          <ac:spMkLst>
            <pc:docMk/>
            <pc:sldMk cId="34096796" sldId="2145707534"/>
            <ac:spMk id="10" creationId="{AC041990-EE8F-908F-7F4B-53783D9026CC}"/>
          </ac:spMkLst>
        </pc:spChg>
        <pc:picChg chg="add del mod">
          <ac:chgData name="Seyed Hamed" userId="220999c3-e6ef-4426-a304-d27831ca2f92" providerId="ADAL" clId="{4D1405FA-C705-464E-B658-B206EFE56ABE}" dt="2025-04-08T16:41:36.493" v="231" actId="478"/>
          <ac:picMkLst>
            <pc:docMk/>
            <pc:sldMk cId="34096796" sldId="2145707534"/>
            <ac:picMk id="4" creationId="{A2295363-B66E-A467-A36C-0D8A75F514CE}"/>
          </ac:picMkLst>
        </pc:picChg>
        <pc:picChg chg="add del mod">
          <ac:chgData name="Seyed Hamed" userId="220999c3-e6ef-4426-a304-d27831ca2f92" providerId="ADAL" clId="{4D1405FA-C705-464E-B658-B206EFE56ABE}" dt="2025-04-08T16:45:43.945" v="264" actId="478"/>
          <ac:picMkLst>
            <pc:docMk/>
            <pc:sldMk cId="34096796" sldId="2145707534"/>
            <ac:picMk id="6" creationId="{ABFA174B-BD80-6AD2-20D3-D5150AFA5D58}"/>
          </ac:picMkLst>
        </pc:picChg>
        <pc:picChg chg="add mod ord">
          <ac:chgData name="Seyed Hamed" userId="220999c3-e6ef-4426-a304-d27831ca2f92" providerId="ADAL" clId="{4D1405FA-C705-464E-B658-B206EFE56ABE}" dt="2025-04-09T22:16:14.460" v="1293" actId="1037"/>
          <ac:picMkLst>
            <pc:docMk/>
            <pc:sldMk cId="34096796" sldId="2145707534"/>
            <ac:picMk id="9" creationId="{73A166D3-EF5B-E87A-B6D9-0E7060E49530}"/>
          </ac:picMkLst>
        </pc:picChg>
        <pc:cxnChg chg="add mod">
          <ac:chgData name="Seyed Hamed" userId="220999c3-e6ef-4426-a304-d27831ca2f92" providerId="ADAL" clId="{4D1405FA-C705-464E-B658-B206EFE56ABE}" dt="2025-04-09T22:17:37.402" v="1298" actId="13822"/>
          <ac:cxnSpMkLst>
            <pc:docMk/>
            <pc:sldMk cId="34096796" sldId="2145707534"/>
            <ac:cxnSpMk id="4" creationId="{4CFE1EDC-E1D0-21AB-602F-88FBD933C7D3}"/>
          </ac:cxnSpMkLst>
        </pc:cxnChg>
        <pc:cxnChg chg="mod">
          <ac:chgData name="Seyed Hamed" userId="220999c3-e6ef-4426-a304-d27831ca2f92" providerId="ADAL" clId="{4D1405FA-C705-464E-B658-B206EFE56ABE}" dt="2025-04-08T16:43:21.407" v="263" actId="14100"/>
          <ac:cxnSpMkLst>
            <pc:docMk/>
            <pc:sldMk cId="34096796" sldId="2145707534"/>
            <ac:cxnSpMk id="8" creationId="{81A0836F-DA59-FCFA-86D4-EC6FE05CE7E4}"/>
          </ac:cxnSpMkLst>
        </pc:cxnChg>
      </pc:sldChg>
      <pc:sldChg chg="addSp delSp modSp mod modNotesTx">
        <pc:chgData name="Seyed Hamed" userId="220999c3-e6ef-4426-a304-d27831ca2f92" providerId="ADAL" clId="{4D1405FA-C705-464E-B658-B206EFE56ABE}" dt="2025-04-09T22:27:38.579" v="1300" actId="20577"/>
        <pc:sldMkLst>
          <pc:docMk/>
          <pc:sldMk cId="3069360497" sldId="2145707537"/>
        </pc:sldMkLst>
        <pc:spChg chg="mod">
          <ac:chgData name="Seyed Hamed" userId="220999c3-e6ef-4426-a304-d27831ca2f92" providerId="ADAL" clId="{4D1405FA-C705-464E-B658-B206EFE56ABE}" dt="2025-04-09T17:33:20.033" v="852" actId="1076"/>
          <ac:spMkLst>
            <pc:docMk/>
            <pc:sldMk cId="3069360497" sldId="2145707537"/>
            <ac:spMk id="4" creationId="{010ABB07-C9FA-576B-07D2-4599DB47D1D7}"/>
          </ac:spMkLst>
        </pc:spChg>
        <pc:spChg chg="mod">
          <ac:chgData name="Seyed Hamed" userId="220999c3-e6ef-4426-a304-d27831ca2f92" providerId="ADAL" clId="{4D1405FA-C705-464E-B658-B206EFE56ABE}" dt="2025-04-09T17:33:22.792" v="853" actId="1076"/>
          <ac:spMkLst>
            <pc:docMk/>
            <pc:sldMk cId="3069360497" sldId="2145707537"/>
            <ac:spMk id="6" creationId="{5D452FDB-7BE0-006B-9AC8-3F904E7AEA6D}"/>
          </ac:spMkLst>
        </pc:spChg>
        <pc:graphicFrameChg chg="add mod modGraphic">
          <ac:chgData name="Seyed Hamed" userId="220999c3-e6ef-4426-a304-d27831ca2f92" providerId="ADAL" clId="{4D1405FA-C705-464E-B658-B206EFE56ABE}" dt="2025-04-09T17:33:07.221" v="846" actId="1076"/>
          <ac:graphicFrameMkLst>
            <pc:docMk/>
            <pc:sldMk cId="3069360497" sldId="2145707537"/>
            <ac:graphicFrameMk id="2" creationId="{762961F3-330B-68D4-5969-CCCF4F496CED}"/>
          </ac:graphicFrameMkLst>
        </pc:graphicFrameChg>
        <pc:picChg chg="del">
          <ac:chgData name="Seyed Hamed" userId="220999c3-e6ef-4426-a304-d27831ca2f92" providerId="ADAL" clId="{4D1405FA-C705-464E-B658-B206EFE56ABE}" dt="2025-04-09T17:33:00.863" v="845" actId="478"/>
          <ac:picMkLst>
            <pc:docMk/>
            <pc:sldMk cId="3069360497" sldId="2145707537"/>
            <ac:picMk id="5" creationId="{97D5596E-9C0E-2D31-C665-AFDABD46CECA}"/>
          </ac:picMkLst>
        </pc:picChg>
      </pc:sldChg>
      <pc:sldChg chg="addSp delSp modSp mod delAnim modAnim modNotesTx">
        <pc:chgData name="Seyed Hamed" userId="220999c3-e6ef-4426-a304-d27831ca2f92" providerId="ADAL" clId="{4D1405FA-C705-464E-B658-B206EFE56ABE}" dt="2025-04-09T22:30:14.899" v="1320" actId="1076"/>
        <pc:sldMkLst>
          <pc:docMk/>
          <pc:sldMk cId="481030308" sldId="2145707538"/>
        </pc:sldMkLst>
        <pc:spChg chg="mod">
          <ac:chgData name="Seyed Hamed" userId="220999c3-e6ef-4426-a304-d27831ca2f92" providerId="ADAL" clId="{4D1405FA-C705-464E-B658-B206EFE56ABE}" dt="2025-04-09T22:30:11.700" v="1319" actId="1076"/>
          <ac:spMkLst>
            <pc:docMk/>
            <pc:sldMk cId="481030308" sldId="2145707538"/>
            <ac:spMk id="10" creationId="{E212CF4D-DD6B-BA71-2688-5B8ABC94E59D}"/>
          </ac:spMkLst>
        </pc:spChg>
        <pc:picChg chg="del">
          <ac:chgData name="Seyed Hamed" userId="220999c3-e6ef-4426-a304-d27831ca2f92" providerId="ADAL" clId="{4D1405FA-C705-464E-B658-B206EFE56ABE}" dt="2025-04-08T17:39:31.557" v="272" actId="478"/>
          <ac:picMkLst>
            <pc:docMk/>
            <pc:sldMk cId="481030308" sldId="2145707538"/>
            <ac:picMk id="4" creationId="{10BC152F-084D-5DA7-395A-D7724BF0EE85}"/>
          </ac:picMkLst>
        </pc:picChg>
        <pc:picChg chg="del">
          <ac:chgData name="Seyed Hamed" userId="220999c3-e6ef-4426-a304-d27831ca2f92" providerId="ADAL" clId="{4D1405FA-C705-464E-B658-B206EFE56ABE}" dt="2025-04-08T17:39:31.557" v="272" actId="478"/>
          <ac:picMkLst>
            <pc:docMk/>
            <pc:sldMk cId="481030308" sldId="2145707538"/>
            <ac:picMk id="8" creationId="{3C03DF08-A1FF-3BE1-E6E4-B51B6028DE62}"/>
          </ac:picMkLst>
        </pc:picChg>
        <pc:picChg chg="mod">
          <ac:chgData name="Seyed Hamed" userId="220999c3-e6ef-4426-a304-d27831ca2f92" providerId="ADAL" clId="{4D1405FA-C705-464E-B658-B206EFE56ABE}" dt="2025-04-09T22:30:14.899" v="1320" actId="1076"/>
          <ac:picMkLst>
            <pc:docMk/>
            <pc:sldMk cId="481030308" sldId="2145707538"/>
            <ac:picMk id="9" creationId="{CF1D5B85-26D9-23C6-AA18-AE950C8B86C8}"/>
          </ac:picMkLst>
        </pc:picChg>
        <pc:picChg chg="add del mod">
          <ac:chgData name="Seyed Hamed" userId="220999c3-e6ef-4426-a304-d27831ca2f92" providerId="ADAL" clId="{4D1405FA-C705-464E-B658-B206EFE56ABE}" dt="2025-04-08T17:42:49.024" v="298" actId="478"/>
          <ac:picMkLst>
            <pc:docMk/>
            <pc:sldMk cId="481030308" sldId="2145707538"/>
            <ac:picMk id="11" creationId="{14093DF0-1338-28C5-1D81-BAB6B4454965}"/>
          </ac:picMkLst>
        </pc:picChg>
        <pc:picChg chg="add mod">
          <ac:chgData name="Seyed Hamed" userId="220999c3-e6ef-4426-a304-d27831ca2f92" providerId="ADAL" clId="{4D1405FA-C705-464E-B658-B206EFE56ABE}" dt="2025-04-08T17:43:20.022" v="318" actId="1035"/>
          <ac:picMkLst>
            <pc:docMk/>
            <pc:sldMk cId="481030308" sldId="2145707538"/>
            <ac:picMk id="13" creationId="{F24B9EAE-48C2-8586-7B04-4389F81BD520}"/>
          </ac:picMkLst>
        </pc:picChg>
        <pc:cxnChg chg="mod ord">
          <ac:chgData name="Seyed Hamed" userId="220999c3-e6ef-4426-a304-d27831ca2f92" providerId="ADAL" clId="{4D1405FA-C705-464E-B658-B206EFE56ABE}" dt="2025-04-08T17:43:54.783" v="335" actId="1076"/>
          <ac:cxnSpMkLst>
            <pc:docMk/>
            <pc:sldMk cId="481030308" sldId="2145707538"/>
            <ac:cxnSpMk id="6" creationId="{92431064-B706-3EB0-CFA4-4D83E48C6B84}"/>
          </ac:cxnSpMkLst>
        </pc:cxnChg>
      </pc:sldChg>
      <pc:sldChg chg="modSp modNotesTx">
        <pc:chgData name="Seyed Hamed" userId="220999c3-e6ef-4426-a304-d27831ca2f92" providerId="ADAL" clId="{4D1405FA-C705-464E-B658-B206EFE56ABE}" dt="2025-04-10T12:26:30.163" v="1346" actId="113"/>
        <pc:sldMkLst>
          <pc:docMk/>
          <pc:sldMk cId="4024034405" sldId="2145707540"/>
        </pc:sldMkLst>
        <pc:spChg chg="mod">
          <ac:chgData name="Seyed Hamed" userId="220999c3-e6ef-4426-a304-d27831ca2f92" providerId="ADAL" clId="{4D1405FA-C705-464E-B658-B206EFE56ABE}" dt="2025-04-10T12:26:07.150" v="1331" actId="20577"/>
          <ac:spMkLst>
            <pc:docMk/>
            <pc:sldMk cId="4024034405" sldId="2145707540"/>
            <ac:spMk id="11" creationId="{1BC820E4-9D6C-F20D-4E05-344C29BD28EA}"/>
          </ac:spMkLst>
        </pc:spChg>
      </pc:sldChg>
      <pc:sldChg chg="modSp mod">
        <pc:chgData name="Seyed Hamed" userId="220999c3-e6ef-4426-a304-d27831ca2f92" providerId="ADAL" clId="{4D1405FA-C705-464E-B658-B206EFE56ABE}" dt="2025-04-08T18:11:06.961" v="365" actId="14100"/>
        <pc:sldMkLst>
          <pc:docMk/>
          <pc:sldMk cId="261165791" sldId="2145707543"/>
        </pc:sldMkLst>
        <pc:spChg chg="mod">
          <ac:chgData name="Seyed Hamed" userId="220999c3-e6ef-4426-a304-d27831ca2f92" providerId="ADAL" clId="{4D1405FA-C705-464E-B658-B206EFE56ABE}" dt="2025-04-08T18:11:06.961" v="365" actId="14100"/>
          <ac:spMkLst>
            <pc:docMk/>
            <pc:sldMk cId="261165791" sldId="2145707543"/>
            <ac:spMk id="5" creationId="{CC6F9FB8-5F50-B1EE-1673-07D67DBA5729}"/>
          </ac:spMkLst>
        </pc:spChg>
      </pc:sldChg>
      <pc:sldChg chg="delSp modSp mod">
        <pc:chgData name="Seyed Hamed" userId="220999c3-e6ef-4426-a304-d27831ca2f92" providerId="ADAL" clId="{4D1405FA-C705-464E-B658-B206EFE56ABE}" dt="2025-04-09T17:40:07.487" v="874" actId="1076"/>
        <pc:sldMkLst>
          <pc:docMk/>
          <pc:sldMk cId="3189081373" sldId="2145707544"/>
        </pc:sldMkLst>
        <pc:spChg chg="mod">
          <ac:chgData name="Seyed Hamed" userId="220999c3-e6ef-4426-a304-d27831ca2f92" providerId="ADAL" clId="{4D1405FA-C705-464E-B658-B206EFE56ABE}" dt="2025-04-09T17:40:01.599" v="872" actId="1076"/>
          <ac:spMkLst>
            <pc:docMk/>
            <pc:sldMk cId="3189081373" sldId="2145707544"/>
            <ac:spMk id="26" creationId="{7C97DA7F-6EAF-E148-3E7D-05D019FB3CD6}"/>
          </ac:spMkLst>
        </pc:spChg>
        <pc:spChg chg="mod">
          <ac:chgData name="Seyed Hamed" userId="220999c3-e6ef-4426-a304-d27831ca2f92" providerId="ADAL" clId="{4D1405FA-C705-464E-B658-B206EFE56ABE}" dt="2025-04-09T17:39:57.426" v="871" actId="1076"/>
          <ac:spMkLst>
            <pc:docMk/>
            <pc:sldMk cId="3189081373" sldId="2145707544"/>
            <ac:spMk id="27" creationId="{451F6ECC-5683-310F-C13E-A89ABABECC40}"/>
          </ac:spMkLst>
        </pc:spChg>
        <pc:spChg chg="mod">
          <ac:chgData name="Seyed Hamed" userId="220999c3-e6ef-4426-a304-d27831ca2f92" providerId="ADAL" clId="{4D1405FA-C705-464E-B658-B206EFE56ABE}" dt="2025-04-09T17:40:04.383" v="873" actId="1076"/>
          <ac:spMkLst>
            <pc:docMk/>
            <pc:sldMk cId="3189081373" sldId="2145707544"/>
            <ac:spMk id="30" creationId="{B5F8D770-86AE-6A13-B340-5E1E1C5C0A03}"/>
          </ac:spMkLst>
        </pc:spChg>
        <pc:spChg chg="mod">
          <ac:chgData name="Seyed Hamed" userId="220999c3-e6ef-4426-a304-d27831ca2f92" providerId="ADAL" clId="{4D1405FA-C705-464E-B658-B206EFE56ABE}" dt="2025-04-09T17:40:07.487" v="874" actId="1076"/>
          <ac:spMkLst>
            <pc:docMk/>
            <pc:sldMk cId="3189081373" sldId="2145707544"/>
            <ac:spMk id="33" creationId="{3ACE33F0-7438-0D43-8BBA-1E716E217A05}"/>
          </ac:spMkLst>
        </pc:spChg>
        <pc:picChg chg="del mod">
          <ac:chgData name="Seyed Hamed" userId="220999c3-e6ef-4426-a304-d27831ca2f92" providerId="ADAL" clId="{4D1405FA-C705-464E-B658-B206EFE56ABE}" dt="2025-04-09T17:39:09.996" v="861" actId="478"/>
          <ac:picMkLst>
            <pc:docMk/>
            <pc:sldMk cId="3189081373" sldId="2145707544"/>
            <ac:picMk id="3" creationId="{C2A845B4-533F-3275-40B6-9B023F0024E1}"/>
          </ac:picMkLst>
        </pc:picChg>
        <pc:picChg chg="mod">
          <ac:chgData name="Seyed Hamed" userId="220999c3-e6ef-4426-a304-d27831ca2f92" providerId="ADAL" clId="{4D1405FA-C705-464E-B658-B206EFE56ABE}" dt="2025-04-09T17:40:01.599" v="872" actId="1076"/>
          <ac:picMkLst>
            <pc:docMk/>
            <pc:sldMk cId="3189081373" sldId="2145707544"/>
            <ac:picMk id="12" creationId="{442A9C4F-1873-D066-346C-16274E12B255}"/>
          </ac:picMkLst>
        </pc:picChg>
        <pc:picChg chg="mod modCrop">
          <ac:chgData name="Seyed Hamed" userId="220999c3-e6ef-4426-a304-d27831ca2f92" providerId="ADAL" clId="{4D1405FA-C705-464E-B658-B206EFE56ABE}" dt="2025-04-09T17:39:57.426" v="871" actId="1076"/>
          <ac:picMkLst>
            <pc:docMk/>
            <pc:sldMk cId="3189081373" sldId="2145707544"/>
            <ac:picMk id="16" creationId="{4A0AC2B9-DE4D-3856-8340-D21B1C0B7BF2}"/>
          </ac:picMkLst>
        </pc:picChg>
        <pc:picChg chg="mod">
          <ac:chgData name="Seyed Hamed" userId="220999c3-e6ef-4426-a304-d27831ca2f92" providerId="ADAL" clId="{4D1405FA-C705-464E-B658-B206EFE56ABE}" dt="2025-04-09T17:40:04.383" v="873" actId="1076"/>
          <ac:picMkLst>
            <pc:docMk/>
            <pc:sldMk cId="3189081373" sldId="2145707544"/>
            <ac:picMk id="29" creationId="{1AFFEF92-4153-DDDC-57E3-F3EFB8638855}"/>
          </ac:picMkLst>
        </pc:picChg>
        <pc:picChg chg="mod modCrop">
          <ac:chgData name="Seyed Hamed" userId="220999c3-e6ef-4426-a304-d27831ca2f92" providerId="ADAL" clId="{4D1405FA-C705-464E-B658-B206EFE56ABE}" dt="2025-04-09T17:40:07.487" v="874" actId="1076"/>
          <ac:picMkLst>
            <pc:docMk/>
            <pc:sldMk cId="3189081373" sldId="2145707544"/>
            <ac:picMk id="32" creationId="{C346A552-CABE-7F91-AA8F-5A0F3AFDB88E}"/>
          </ac:picMkLst>
        </pc:picChg>
      </pc:sldChg>
      <pc:sldChg chg="addSp delSp modSp new mod modNotesTx">
        <pc:chgData name="Seyed Hamed" userId="220999c3-e6ef-4426-a304-d27831ca2f92" providerId="ADAL" clId="{4D1405FA-C705-464E-B658-B206EFE56ABE}" dt="2025-04-09T17:42:25.189" v="1063"/>
        <pc:sldMkLst>
          <pc:docMk/>
          <pc:sldMk cId="3126607388" sldId="2145707545"/>
        </pc:sldMkLst>
        <pc:spChg chg="del">
          <ac:chgData name="Seyed Hamed" userId="220999c3-e6ef-4426-a304-d27831ca2f92" providerId="ADAL" clId="{4D1405FA-C705-464E-B658-B206EFE56ABE}" dt="2025-04-08T18:30:26.545" v="368" actId="478"/>
          <ac:spMkLst>
            <pc:docMk/>
            <pc:sldMk cId="3126607388" sldId="2145707545"/>
            <ac:spMk id="2" creationId="{5AC8CED7-CC30-415E-CBD1-6F72436F935C}"/>
          </ac:spMkLst>
        </pc:spChg>
        <pc:spChg chg="del">
          <ac:chgData name="Seyed Hamed" userId="220999c3-e6ef-4426-a304-d27831ca2f92" providerId="ADAL" clId="{4D1405FA-C705-464E-B658-B206EFE56ABE}" dt="2025-04-08T18:30:23.710" v="367" actId="478"/>
          <ac:spMkLst>
            <pc:docMk/>
            <pc:sldMk cId="3126607388" sldId="2145707545"/>
            <ac:spMk id="3" creationId="{FBB4D81B-11C8-A04C-F8D0-25F77201AC8D}"/>
          </ac:spMkLst>
        </pc:spChg>
        <pc:spChg chg="add mod">
          <ac:chgData name="Seyed Hamed" userId="220999c3-e6ef-4426-a304-d27831ca2f92" providerId="ADAL" clId="{4D1405FA-C705-464E-B658-B206EFE56ABE}" dt="2025-04-08T18:38:06.824" v="452" actId="113"/>
          <ac:spMkLst>
            <pc:docMk/>
            <pc:sldMk cId="3126607388" sldId="2145707545"/>
            <ac:spMk id="5" creationId="{A264295A-A883-A15E-1C6F-53286494371E}"/>
          </ac:spMkLst>
        </pc:spChg>
        <pc:spChg chg="add mod">
          <ac:chgData name="Seyed Hamed" userId="220999c3-e6ef-4426-a304-d27831ca2f92" providerId="ADAL" clId="{4D1405FA-C705-464E-B658-B206EFE56ABE}" dt="2025-04-08T18:31:59.389" v="382"/>
          <ac:spMkLst>
            <pc:docMk/>
            <pc:sldMk cId="3126607388" sldId="2145707545"/>
            <ac:spMk id="6" creationId="{5C54C342-2156-E344-ABB9-83E6E2E06607}"/>
          </ac:spMkLst>
        </pc:spChg>
        <pc:spChg chg="add mod">
          <ac:chgData name="Seyed Hamed" userId="220999c3-e6ef-4426-a304-d27831ca2f92" providerId="ADAL" clId="{4D1405FA-C705-464E-B658-B206EFE56ABE}" dt="2025-04-08T18:37:34.564" v="449" actId="20577"/>
          <ac:spMkLst>
            <pc:docMk/>
            <pc:sldMk cId="3126607388" sldId="2145707545"/>
            <ac:spMk id="7" creationId="{F56BEA48-11E3-4631-CCC5-E14677392D44}"/>
          </ac:spMkLst>
        </pc:spChg>
      </pc:sldChg>
    </pc:docChg>
  </pc:docChgLst>
  <pc:docChgLst>
    <pc:chgData name="Meshkin, Seyed Hamed *" userId="220999c3-e6ef-4426-a304-d27831ca2f92" providerId="ADAL" clId="{921DBD12-1A9B-413B-9C69-6646E49675E4}"/>
    <pc:docChg chg="custSel modSld">
      <pc:chgData name="Meshkin, Seyed Hamed *" userId="220999c3-e6ef-4426-a304-d27831ca2f92" providerId="ADAL" clId="{921DBD12-1A9B-413B-9C69-6646E49675E4}" dt="2025-06-30T15:26:39.775" v="21" actId="1076"/>
      <pc:docMkLst>
        <pc:docMk/>
      </pc:docMkLst>
      <pc:sldChg chg="modSp mod">
        <pc:chgData name="Meshkin, Seyed Hamed *" userId="220999c3-e6ef-4426-a304-d27831ca2f92" providerId="ADAL" clId="{921DBD12-1A9B-413B-9C69-6646E49675E4}" dt="2025-06-30T15:24:37.750" v="1" actId="20577"/>
        <pc:sldMkLst>
          <pc:docMk/>
          <pc:sldMk cId="1487125754" sldId="2145707532"/>
        </pc:sldMkLst>
        <pc:spChg chg="mod">
          <ac:chgData name="Meshkin, Seyed Hamed *" userId="220999c3-e6ef-4426-a304-d27831ca2f92" providerId="ADAL" clId="{921DBD12-1A9B-413B-9C69-6646E49675E4}" dt="2025-06-30T15:24:37.750" v="1" actId="20577"/>
          <ac:spMkLst>
            <pc:docMk/>
            <pc:sldMk cId="1487125754" sldId="2145707532"/>
            <ac:spMk id="37" creationId="{DF821692-4FE7-14B2-459A-1548C1A56573}"/>
          </ac:spMkLst>
        </pc:spChg>
        <pc:graphicFrameChg chg="modGraphic">
          <ac:chgData name="Meshkin, Seyed Hamed *" userId="220999c3-e6ef-4426-a304-d27831ca2f92" providerId="ADAL" clId="{921DBD12-1A9B-413B-9C69-6646E49675E4}" dt="2025-06-30T15:24:32.331" v="0" actId="2164"/>
          <ac:graphicFrameMkLst>
            <pc:docMk/>
            <pc:sldMk cId="1487125754" sldId="2145707532"/>
            <ac:graphicFrameMk id="9" creationId="{B0071975-121C-C573-1526-38D3B7B9BF3C}"/>
          </ac:graphicFrameMkLst>
        </pc:graphicFrameChg>
      </pc:sldChg>
      <pc:sldChg chg="modSp mod">
        <pc:chgData name="Meshkin, Seyed Hamed *" userId="220999c3-e6ef-4426-a304-d27831ca2f92" providerId="ADAL" clId="{921DBD12-1A9B-413B-9C69-6646E49675E4}" dt="2025-06-30T15:24:48.998" v="3" actId="1076"/>
        <pc:sldMkLst>
          <pc:docMk/>
          <pc:sldMk cId="2243732973" sldId="2145707533"/>
        </pc:sldMkLst>
        <pc:graphicFrameChg chg="mod modGraphic">
          <ac:chgData name="Meshkin, Seyed Hamed *" userId="220999c3-e6ef-4426-a304-d27831ca2f92" providerId="ADAL" clId="{921DBD12-1A9B-413B-9C69-6646E49675E4}" dt="2025-06-30T15:24:48.998" v="3" actId="1076"/>
          <ac:graphicFrameMkLst>
            <pc:docMk/>
            <pc:sldMk cId="2243732973" sldId="2145707533"/>
            <ac:graphicFrameMk id="8" creationId="{6E02A72A-1ADE-597E-90BF-3B26F9CA5BF6}"/>
          </ac:graphicFrameMkLst>
        </pc:graphicFrameChg>
      </pc:sldChg>
      <pc:sldChg chg="addSp delSp modSp mod modAnim">
        <pc:chgData name="Meshkin, Seyed Hamed *" userId="220999c3-e6ef-4426-a304-d27831ca2f92" providerId="ADAL" clId="{921DBD12-1A9B-413B-9C69-6646E49675E4}" dt="2025-06-30T15:26:39.775" v="21" actId="1076"/>
        <pc:sldMkLst>
          <pc:docMk/>
          <pc:sldMk cId="34096796" sldId="2145707534"/>
        </pc:sldMkLst>
        <pc:picChg chg="add mod ord">
          <ac:chgData name="Meshkin, Seyed Hamed *" userId="220999c3-e6ef-4426-a304-d27831ca2f92" providerId="ADAL" clId="{921DBD12-1A9B-413B-9C69-6646E49675E4}" dt="2025-06-30T15:26:36.054" v="20" actId="1076"/>
          <ac:picMkLst>
            <pc:docMk/>
            <pc:sldMk cId="34096796" sldId="2145707534"/>
            <ac:picMk id="2" creationId="{DF845315-2816-9E75-E323-17FF5FBC64A1}"/>
          </ac:picMkLst>
        </pc:picChg>
        <pc:picChg chg="del">
          <ac:chgData name="Meshkin, Seyed Hamed *" userId="220999c3-e6ef-4426-a304-d27831ca2f92" providerId="ADAL" clId="{921DBD12-1A9B-413B-9C69-6646E49675E4}" dt="2025-06-30T15:26:23.353" v="16" actId="478"/>
          <ac:picMkLst>
            <pc:docMk/>
            <pc:sldMk cId="34096796" sldId="2145707534"/>
            <ac:picMk id="9" creationId="{73A166D3-EF5B-E87A-B6D9-0E7060E49530}"/>
          </ac:picMkLst>
        </pc:picChg>
        <pc:cxnChg chg="mod">
          <ac:chgData name="Meshkin, Seyed Hamed *" userId="220999c3-e6ef-4426-a304-d27831ca2f92" providerId="ADAL" clId="{921DBD12-1A9B-413B-9C69-6646E49675E4}" dt="2025-06-30T15:26:39.775" v="21" actId="1076"/>
          <ac:cxnSpMkLst>
            <pc:docMk/>
            <pc:sldMk cId="34096796" sldId="2145707534"/>
            <ac:cxnSpMk id="4" creationId="{4CFE1EDC-E1D0-21AB-602F-88FBD933C7D3}"/>
          </ac:cxnSpMkLst>
        </pc:cxnChg>
      </pc:sldChg>
      <pc:sldChg chg="modSp mod">
        <pc:chgData name="Meshkin, Seyed Hamed *" userId="220999c3-e6ef-4426-a304-d27831ca2f92" providerId="ADAL" clId="{921DBD12-1A9B-413B-9C69-6646E49675E4}" dt="2025-06-30T15:25:01.943" v="5" actId="1076"/>
        <pc:sldMkLst>
          <pc:docMk/>
          <pc:sldMk cId="3069360497" sldId="2145707537"/>
        </pc:sldMkLst>
        <pc:graphicFrameChg chg="mod modGraphic">
          <ac:chgData name="Meshkin, Seyed Hamed *" userId="220999c3-e6ef-4426-a304-d27831ca2f92" providerId="ADAL" clId="{921DBD12-1A9B-413B-9C69-6646E49675E4}" dt="2025-06-30T15:25:01.943" v="5" actId="1076"/>
          <ac:graphicFrameMkLst>
            <pc:docMk/>
            <pc:sldMk cId="3069360497" sldId="2145707537"/>
            <ac:graphicFrameMk id="2" creationId="{762961F3-330B-68D4-5969-CCCF4F496CED}"/>
          </ac:graphicFrameMkLst>
        </pc:graphicFrameChg>
      </pc:sldChg>
      <pc:sldChg chg="addSp delSp modSp mod delAnim modAnim">
        <pc:chgData name="Meshkin, Seyed Hamed *" userId="220999c3-e6ef-4426-a304-d27831ca2f92" providerId="ADAL" clId="{921DBD12-1A9B-413B-9C69-6646E49675E4}" dt="2025-06-30T15:26:08.738" v="15" actId="14100"/>
        <pc:sldMkLst>
          <pc:docMk/>
          <pc:sldMk cId="481030308" sldId="2145707538"/>
        </pc:sldMkLst>
        <pc:picChg chg="add mod">
          <ac:chgData name="Meshkin, Seyed Hamed *" userId="220999c3-e6ef-4426-a304-d27831ca2f92" providerId="ADAL" clId="{921DBD12-1A9B-413B-9C69-6646E49675E4}" dt="2025-06-30T15:26:08.738" v="15" actId="14100"/>
          <ac:picMkLst>
            <pc:docMk/>
            <pc:sldMk cId="481030308" sldId="2145707538"/>
            <ac:picMk id="4" creationId="{7B2F139E-42C1-B139-C9CC-195CD4F1E8BF}"/>
          </ac:picMkLst>
        </pc:picChg>
        <pc:picChg chg="add mod">
          <ac:chgData name="Meshkin, Seyed Hamed *" userId="220999c3-e6ef-4426-a304-d27831ca2f92" providerId="ADAL" clId="{921DBD12-1A9B-413B-9C69-6646E49675E4}" dt="2025-06-30T15:26:03.061" v="12" actId="14100"/>
          <ac:picMkLst>
            <pc:docMk/>
            <pc:sldMk cId="481030308" sldId="2145707538"/>
            <ac:picMk id="8" creationId="{C59DF24F-7E20-C599-B5D6-E2C777570660}"/>
          </ac:picMkLst>
        </pc:picChg>
        <pc:picChg chg="del">
          <ac:chgData name="Meshkin, Seyed Hamed *" userId="220999c3-e6ef-4426-a304-d27831ca2f92" providerId="ADAL" clId="{921DBD12-1A9B-413B-9C69-6646E49675E4}" dt="2025-06-30T15:25:48.737" v="6" actId="478"/>
          <ac:picMkLst>
            <pc:docMk/>
            <pc:sldMk cId="481030308" sldId="2145707538"/>
            <ac:picMk id="13" creationId="{F24B9EAE-48C2-8586-7B04-4389F81BD520}"/>
          </ac:picMkLst>
        </pc:picChg>
        <pc:cxnChg chg="add mod">
          <ac:chgData name="Meshkin, Seyed Hamed *" userId="220999c3-e6ef-4426-a304-d27831ca2f92" providerId="ADAL" clId="{921DBD12-1A9B-413B-9C69-6646E49675E4}" dt="2025-06-30T15:26:04.192" v="13" actId="1076"/>
          <ac:cxnSpMkLst>
            <pc:docMk/>
            <pc:sldMk cId="481030308" sldId="2145707538"/>
            <ac:cxnSpMk id="5" creationId="{6CFA451C-3511-9059-E68D-DE83AAE4FCAD}"/>
          </ac:cxnSpMkLst>
        </pc:cxnChg>
        <pc:cxnChg chg="del">
          <ac:chgData name="Meshkin, Seyed Hamed *" userId="220999c3-e6ef-4426-a304-d27831ca2f92" providerId="ADAL" clId="{921DBD12-1A9B-413B-9C69-6646E49675E4}" dt="2025-06-30T15:25:51.190" v="7" actId="478"/>
          <ac:cxnSpMkLst>
            <pc:docMk/>
            <pc:sldMk cId="481030308" sldId="2145707538"/>
            <ac:cxnSpMk id="6" creationId="{92431064-B706-3EB0-CFA4-4D83E48C6B84}"/>
          </ac:cxnSpMkLst>
        </pc:cxnChg>
      </pc:sldChg>
    </pc:docChg>
  </pc:docChgLst>
  <pc:docChgLst>
    <pc:chgData name="Meshkin, Seyed Hamed *" userId="220999c3-e6ef-4426-a304-d27831ca2f92" providerId="ADAL" clId="{6C890F20-CABB-4408-89DC-BB397F982905}"/>
    <pc:docChg chg="undo custSel delSld modSld modSection">
      <pc:chgData name="Meshkin, Seyed Hamed *" userId="220999c3-e6ef-4426-a304-d27831ca2f92" providerId="ADAL" clId="{6C890F20-CABB-4408-89DC-BB397F982905}" dt="2025-01-22T19:24:17.403" v="308"/>
      <pc:docMkLst>
        <pc:docMk/>
      </pc:docMkLst>
      <pc:sldChg chg="modSp mod modNotesTx">
        <pc:chgData name="Meshkin, Seyed Hamed *" userId="220999c3-e6ef-4426-a304-d27831ca2f92" providerId="ADAL" clId="{6C890F20-CABB-4408-89DC-BB397F982905}" dt="2025-01-22T16:44:10.597" v="87"/>
        <pc:sldMkLst>
          <pc:docMk/>
          <pc:sldMk cId="2915234080" sldId="2145707520"/>
        </pc:sldMkLst>
        <pc:spChg chg="mod">
          <ac:chgData name="Meshkin, Seyed Hamed *" userId="220999c3-e6ef-4426-a304-d27831ca2f92" providerId="ADAL" clId="{6C890F20-CABB-4408-89DC-BB397F982905}" dt="2025-01-22T16:39:07.477" v="2" actId="1076"/>
          <ac:spMkLst>
            <pc:docMk/>
            <pc:sldMk cId="2915234080" sldId="2145707520"/>
            <ac:spMk id="6" creationId="{5E5F4A7B-A10B-DF0A-06EA-A35958224845}"/>
          </ac:spMkLst>
        </pc:spChg>
      </pc:sldChg>
      <pc:sldChg chg="modNotesTx">
        <pc:chgData name="Meshkin, Seyed Hamed *" userId="220999c3-e6ef-4426-a304-d27831ca2f92" providerId="ADAL" clId="{6C890F20-CABB-4408-89DC-BB397F982905}" dt="2025-01-22T16:47:27.915" v="107" actId="6549"/>
        <pc:sldMkLst>
          <pc:docMk/>
          <pc:sldMk cId="1932232169" sldId="2145707521"/>
        </pc:sldMkLst>
      </pc:sldChg>
      <pc:sldChg chg="addSp delSp modSp mod modAnim modNotesTx">
        <pc:chgData name="Meshkin, Seyed Hamed *" userId="220999c3-e6ef-4426-a304-d27831ca2f92" providerId="ADAL" clId="{6C890F20-CABB-4408-89DC-BB397F982905}" dt="2025-01-22T19:18:30.949" v="280" actId="20577"/>
        <pc:sldMkLst>
          <pc:docMk/>
          <pc:sldMk cId="3657062377" sldId="2145707522"/>
        </pc:sldMkLst>
        <pc:spChg chg="add del mod">
          <ac:chgData name="Meshkin, Seyed Hamed *" userId="220999c3-e6ef-4426-a304-d27831ca2f92" providerId="ADAL" clId="{6C890F20-CABB-4408-89DC-BB397F982905}" dt="2025-01-22T17:07:56.470" v="131" actId="478"/>
          <ac:spMkLst>
            <pc:docMk/>
            <pc:sldMk cId="3657062377" sldId="2145707522"/>
            <ac:spMk id="4" creationId="{8E458F78-1D01-B0EE-92D4-E391712E7A15}"/>
          </ac:spMkLst>
        </pc:spChg>
        <pc:spChg chg="mod">
          <ac:chgData name="Meshkin, Seyed Hamed *" userId="220999c3-e6ef-4426-a304-d27831ca2f92" providerId="ADAL" clId="{6C890F20-CABB-4408-89DC-BB397F982905}" dt="2025-01-22T14:26:00.258" v="0" actId="1076"/>
          <ac:spMkLst>
            <pc:docMk/>
            <pc:sldMk cId="3657062377" sldId="2145707522"/>
            <ac:spMk id="29" creationId="{5EF32B51-FD82-2DAB-1413-F770C09C4897}"/>
          </ac:spMkLst>
        </pc:spChg>
        <pc:spChg chg="mod">
          <ac:chgData name="Meshkin, Seyed Hamed *" userId="220999c3-e6ef-4426-a304-d27831ca2f92" providerId="ADAL" clId="{6C890F20-CABB-4408-89DC-BB397F982905}" dt="2025-01-22T17:04:30.478" v="120" actId="108"/>
          <ac:spMkLst>
            <pc:docMk/>
            <pc:sldMk cId="3657062377" sldId="2145707522"/>
            <ac:spMk id="38" creationId="{95CF90B1-D123-2B90-DE67-B575C16E295C}"/>
          </ac:spMkLst>
        </pc:spChg>
        <pc:spChg chg="mod">
          <ac:chgData name="Meshkin, Seyed Hamed *" userId="220999c3-e6ef-4426-a304-d27831ca2f92" providerId="ADAL" clId="{6C890F20-CABB-4408-89DC-BB397F982905}" dt="2025-01-22T17:06:27.437" v="130" actId="114"/>
          <ac:spMkLst>
            <pc:docMk/>
            <pc:sldMk cId="3657062377" sldId="2145707522"/>
            <ac:spMk id="39" creationId="{17C64462-BBB0-E189-1DA5-45B7456A1184}"/>
          </ac:spMkLst>
        </pc:spChg>
        <pc:spChg chg="mod">
          <ac:chgData name="Meshkin, Seyed Hamed *" userId="220999c3-e6ef-4426-a304-d27831ca2f92" providerId="ADAL" clId="{6C890F20-CABB-4408-89DC-BB397F982905}" dt="2025-01-22T18:09:00.413" v="163" actId="114"/>
          <ac:spMkLst>
            <pc:docMk/>
            <pc:sldMk cId="3657062377" sldId="2145707522"/>
            <ac:spMk id="46" creationId="{E09319B3-6554-65F3-F7F5-9FDDEF21DC15}"/>
          </ac:spMkLst>
        </pc:spChg>
      </pc:sldChg>
      <pc:sldChg chg="addSp modSp mod addAnim delAnim modAnim modNotesTx">
        <pc:chgData name="Meshkin, Seyed Hamed *" userId="220999c3-e6ef-4426-a304-d27831ca2f92" providerId="ADAL" clId="{6C890F20-CABB-4408-89DC-BB397F982905}" dt="2025-01-22T19:22:45.298" v="306" actId="20577"/>
        <pc:sldMkLst>
          <pc:docMk/>
          <pc:sldMk cId="3774210408" sldId="2145707523"/>
        </pc:sldMkLst>
        <pc:spChg chg="add mod">
          <ac:chgData name="Meshkin, Seyed Hamed *" userId="220999c3-e6ef-4426-a304-d27831ca2f92" providerId="ADAL" clId="{6C890F20-CABB-4408-89DC-BB397F982905}" dt="2025-01-22T18:23:15.764" v="268" actId="1037"/>
          <ac:spMkLst>
            <pc:docMk/>
            <pc:sldMk cId="3774210408" sldId="2145707523"/>
            <ac:spMk id="2" creationId="{308F05C1-6C5E-9DFC-A9D3-89492DB52747}"/>
          </ac:spMkLst>
        </pc:spChg>
        <pc:spChg chg="add mod">
          <ac:chgData name="Meshkin, Seyed Hamed *" userId="220999c3-e6ef-4426-a304-d27831ca2f92" providerId="ADAL" clId="{6C890F20-CABB-4408-89DC-BB397F982905}" dt="2025-01-22T18:23:15.764" v="268" actId="1037"/>
          <ac:spMkLst>
            <pc:docMk/>
            <pc:sldMk cId="3774210408" sldId="2145707523"/>
            <ac:spMk id="4" creationId="{B6E5FC16-CD1D-9D6A-0C85-3B66E22DD94F}"/>
          </ac:spMkLst>
        </pc:spChg>
        <pc:spChg chg="mod">
          <ac:chgData name="Meshkin, Seyed Hamed *" userId="220999c3-e6ef-4426-a304-d27831ca2f92" providerId="ADAL" clId="{6C890F20-CABB-4408-89DC-BB397F982905}" dt="2025-01-22T18:23:15.764" v="268" actId="1037"/>
          <ac:spMkLst>
            <pc:docMk/>
            <pc:sldMk cId="3774210408" sldId="2145707523"/>
            <ac:spMk id="10" creationId="{9B5A8CCF-48D5-90F5-89D5-0A08200E7CC3}"/>
          </ac:spMkLst>
        </pc:spChg>
        <pc:spChg chg="mod">
          <ac:chgData name="Meshkin, Seyed Hamed *" userId="220999c3-e6ef-4426-a304-d27831ca2f92" providerId="ADAL" clId="{6C890F20-CABB-4408-89DC-BB397F982905}" dt="2025-01-22T18:23:15.764" v="268" actId="1037"/>
          <ac:spMkLst>
            <pc:docMk/>
            <pc:sldMk cId="3774210408" sldId="2145707523"/>
            <ac:spMk id="11" creationId="{237727D8-1823-278E-210F-33B07EB7CD76}"/>
          </ac:spMkLst>
        </pc:spChg>
        <pc:spChg chg="mod">
          <ac:chgData name="Meshkin, Seyed Hamed *" userId="220999c3-e6ef-4426-a304-d27831ca2f92" providerId="ADAL" clId="{6C890F20-CABB-4408-89DC-BB397F982905}" dt="2025-01-22T18:23:15.764" v="268" actId="1037"/>
          <ac:spMkLst>
            <pc:docMk/>
            <pc:sldMk cId="3774210408" sldId="2145707523"/>
            <ac:spMk id="12" creationId="{BB419996-FE75-A815-D087-AE750EA67D5E}"/>
          </ac:spMkLst>
        </pc:spChg>
        <pc:spChg chg="mod">
          <ac:chgData name="Meshkin, Seyed Hamed *" userId="220999c3-e6ef-4426-a304-d27831ca2f92" providerId="ADAL" clId="{6C890F20-CABB-4408-89DC-BB397F982905}" dt="2025-01-22T18:23:15.764" v="268" actId="1037"/>
          <ac:spMkLst>
            <pc:docMk/>
            <pc:sldMk cId="3774210408" sldId="2145707523"/>
            <ac:spMk id="14" creationId="{5B4BF6A1-A3D8-4026-AF56-0DB68EE872E6}"/>
          </ac:spMkLst>
        </pc:spChg>
        <pc:spChg chg="mod">
          <ac:chgData name="Meshkin, Seyed Hamed *" userId="220999c3-e6ef-4426-a304-d27831ca2f92" providerId="ADAL" clId="{6C890F20-CABB-4408-89DC-BB397F982905}" dt="2025-01-22T18:23:15.764" v="268" actId="1037"/>
          <ac:spMkLst>
            <pc:docMk/>
            <pc:sldMk cId="3774210408" sldId="2145707523"/>
            <ac:spMk id="15" creationId="{C2CCDDF7-BE12-5B60-F2E5-4F7EE592C790}"/>
          </ac:spMkLst>
        </pc:spChg>
        <pc:spChg chg="mod">
          <ac:chgData name="Meshkin, Seyed Hamed *" userId="220999c3-e6ef-4426-a304-d27831ca2f92" providerId="ADAL" clId="{6C890F20-CABB-4408-89DC-BB397F982905}" dt="2025-01-22T18:23:15.764" v="268" actId="1037"/>
          <ac:spMkLst>
            <pc:docMk/>
            <pc:sldMk cId="3774210408" sldId="2145707523"/>
            <ac:spMk id="17" creationId="{5011E9BD-34B9-564A-0C8F-E9525AB0976D}"/>
          </ac:spMkLst>
        </pc:spChg>
        <pc:spChg chg="mod">
          <ac:chgData name="Meshkin, Seyed Hamed *" userId="220999c3-e6ef-4426-a304-d27831ca2f92" providerId="ADAL" clId="{6C890F20-CABB-4408-89DC-BB397F982905}" dt="2025-01-22T18:23:15.764" v="268" actId="1037"/>
          <ac:spMkLst>
            <pc:docMk/>
            <pc:sldMk cId="3774210408" sldId="2145707523"/>
            <ac:spMk id="18" creationId="{1DF6367F-24D4-C5B6-B148-DAC44124CF88}"/>
          </ac:spMkLst>
        </pc:spChg>
        <pc:spChg chg="mod">
          <ac:chgData name="Meshkin, Seyed Hamed *" userId="220999c3-e6ef-4426-a304-d27831ca2f92" providerId="ADAL" clId="{6C890F20-CABB-4408-89DC-BB397F982905}" dt="2025-01-22T18:23:15.764" v="268" actId="1037"/>
          <ac:spMkLst>
            <pc:docMk/>
            <pc:sldMk cId="3774210408" sldId="2145707523"/>
            <ac:spMk id="19" creationId="{962020AF-AD52-A81C-3882-D3EE34C81F80}"/>
          </ac:spMkLst>
        </pc:spChg>
        <pc:spChg chg="mod">
          <ac:chgData name="Meshkin, Seyed Hamed *" userId="220999c3-e6ef-4426-a304-d27831ca2f92" providerId="ADAL" clId="{6C890F20-CABB-4408-89DC-BB397F982905}" dt="2025-01-22T18:23:15.764" v="268" actId="1037"/>
          <ac:spMkLst>
            <pc:docMk/>
            <pc:sldMk cId="3774210408" sldId="2145707523"/>
            <ac:spMk id="20" creationId="{2DC01E7D-A5F3-CF34-32A9-EF774B8800EB}"/>
          </ac:spMkLst>
        </pc:spChg>
        <pc:spChg chg="mod">
          <ac:chgData name="Meshkin, Seyed Hamed *" userId="220999c3-e6ef-4426-a304-d27831ca2f92" providerId="ADAL" clId="{6C890F20-CABB-4408-89DC-BB397F982905}" dt="2025-01-22T18:23:15.764" v="268" actId="1037"/>
          <ac:spMkLst>
            <pc:docMk/>
            <pc:sldMk cId="3774210408" sldId="2145707523"/>
            <ac:spMk id="21" creationId="{92EA9D91-AB64-BB31-BEA6-DE3EEF3D51B0}"/>
          </ac:spMkLst>
        </pc:spChg>
        <pc:spChg chg="mod">
          <ac:chgData name="Meshkin, Seyed Hamed *" userId="220999c3-e6ef-4426-a304-d27831ca2f92" providerId="ADAL" clId="{6C890F20-CABB-4408-89DC-BB397F982905}" dt="2025-01-22T18:23:15.764" v="268" actId="1037"/>
          <ac:spMkLst>
            <pc:docMk/>
            <pc:sldMk cId="3774210408" sldId="2145707523"/>
            <ac:spMk id="22" creationId="{510BE454-7980-B3F7-737A-DC7B99711A66}"/>
          </ac:spMkLst>
        </pc:spChg>
        <pc:spChg chg="mod">
          <ac:chgData name="Meshkin, Seyed Hamed *" userId="220999c3-e6ef-4426-a304-d27831ca2f92" providerId="ADAL" clId="{6C890F20-CABB-4408-89DC-BB397F982905}" dt="2025-01-22T18:23:15.764" v="268" actId="1037"/>
          <ac:spMkLst>
            <pc:docMk/>
            <pc:sldMk cId="3774210408" sldId="2145707523"/>
            <ac:spMk id="23" creationId="{C3595996-D169-F45B-9999-09E11E0B7E40}"/>
          </ac:spMkLst>
        </pc:spChg>
        <pc:spChg chg="mod">
          <ac:chgData name="Meshkin, Seyed Hamed *" userId="220999c3-e6ef-4426-a304-d27831ca2f92" providerId="ADAL" clId="{6C890F20-CABB-4408-89DC-BB397F982905}" dt="2025-01-22T18:23:15.764" v="268" actId="1037"/>
          <ac:spMkLst>
            <pc:docMk/>
            <pc:sldMk cId="3774210408" sldId="2145707523"/>
            <ac:spMk id="25" creationId="{971FE579-2880-741B-6DCB-C65D2C30916A}"/>
          </ac:spMkLst>
        </pc:spChg>
        <pc:spChg chg="mod">
          <ac:chgData name="Meshkin, Seyed Hamed *" userId="220999c3-e6ef-4426-a304-d27831ca2f92" providerId="ADAL" clId="{6C890F20-CABB-4408-89DC-BB397F982905}" dt="2025-01-22T18:23:15.764" v="268" actId="1037"/>
          <ac:spMkLst>
            <pc:docMk/>
            <pc:sldMk cId="3774210408" sldId="2145707523"/>
            <ac:spMk id="26" creationId="{3C6B43BA-B0F5-5B6F-D715-79712A4041E1}"/>
          </ac:spMkLst>
        </pc:spChg>
        <pc:spChg chg="mod">
          <ac:chgData name="Meshkin, Seyed Hamed *" userId="220999c3-e6ef-4426-a304-d27831ca2f92" providerId="ADAL" clId="{6C890F20-CABB-4408-89DC-BB397F982905}" dt="2025-01-22T18:23:15.764" v="268" actId="1037"/>
          <ac:spMkLst>
            <pc:docMk/>
            <pc:sldMk cId="3774210408" sldId="2145707523"/>
            <ac:spMk id="27" creationId="{732420E8-78E4-BD03-C82E-38B242CA82CA}"/>
          </ac:spMkLst>
        </pc:spChg>
        <pc:spChg chg="mod">
          <ac:chgData name="Meshkin, Seyed Hamed *" userId="220999c3-e6ef-4426-a304-d27831ca2f92" providerId="ADAL" clId="{6C890F20-CABB-4408-89DC-BB397F982905}" dt="2025-01-22T18:23:15.764" v="268" actId="1037"/>
          <ac:spMkLst>
            <pc:docMk/>
            <pc:sldMk cId="3774210408" sldId="2145707523"/>
            <ac:spMk id="28" creationId="{6E39E2A4-BD38-74A9-4638-383E9E864772}"/>
          </ac:spMkLst>
        </pc:spChg>
        <pc:spChg chg="mod">
          <ac:chgData name="Meshkin, Seyed Hamed *" userId="220999c3-e6ef-4426-a304-d27831ca2f92" providerId="ADAL" clId="{6C890F20-CABB-4408-89DC-BB397F982905}" dt="2025-01-22T18:23:15.764" v="268" actId="1037"/>
          <ac:spMkLst>
            <pc:docMk/>
            <pc:sldMk cId="3774210408" sldId="2145707523"/>
            <ac:spMk id="30" creationId="{DCC0C5C2-7D36-93BA-AF0A-52DBCB45B58D}"/>
          </ac:spMkLst>
        </pc:spChg>
        <pc:spChg chg="mod">
          <ac:chgData name="Meshkin, Seyed Hamed *" userId="220999c3-e6ef-4426-a304-d27831ca2f92" providerId="ADAL" clId="{6C890F20-CABB-4408-89DC-BB397F982905}" dt="2025-01-22T18:23:15.764" v="268" actId="1037"/>
          <ac:spMkLst>
            <pc:docMk/>
            <pc:sldMk cId="3774210408" sldId="2145707523"/>
            <ac:spMk id="31" creationId="{31D66395-87D9-BAE6-8EB4-F9FDD56D2E6D}"/>
          </ac:spMkLst>
        </pc:spChg>
        <pc:spChg chg="mod">
          <ac:chgData name="Meshkin, Seyed Hamed *" userId="220999c3-e6ef-4426-a304-d27831ca2f92" providerId="ADAL" clId="{6C890F20-CABB-4408-89DC-BB397F982905}" dt="2025-01-22T18:23:15.764" v="268" actId="1037"/>
          <ac:spMkLst>
            <pc:docMk/>
            <pc:sldMk cId="3774210408" sldId="2145707523"/>
            <ac:spMk id="32" creationId="{6A3BC51C-62AB-2B5C-80BB-9B2DFAA21ACB}"/>
          </ac:spMkLst>
        </pc:spChg>
        <pc:spChg chg="mod">
          <ac:chgData name="Meshkin, Seyed Hamed *" userId="220999c3-e6ef-4426-a304-d27831ca2f92" providerId="ADAL" clId="{6C890F20-CABB-4408-89DC-BB397F982905}" dt="2025-01-22T18:23:15.764" v="268" actId="1037"/>
          <ac:spMkLst>
            <pc:docMk/>
            <pc:sldMk cId="3774210408" sldId="2145707523"/>
            <ac:spMk id="33" creationId="{F7FFAE32-08B4-C6ED-BDCB-5A3060C309DC}"/>
          </ac:spMkLst>
        </pc:spChg>
        <pc:spChg chg="mod">
          <ac:chgData name="Meshkin, Seyed Hamed *" userId="220999c3-e6ef-4426-a304-d27831ca2f92" providerId="ADAL" clId="{6C890F20-CABB-4408-89DC-BB397F982905}" dt="2025-01-22T18:23:15.764" v="268" actId="1037"/>
          <ac:spMkLst>
            <pc:docMk/>
            <pc:sldMk cId="3774210408" sldId="2145707523"/>
            <ac:spMk id="40" creationId="{2E417183-5892-8FB9-3A47-0C69DFD09B61}"/>
          </ac:spMkLst>
        </pc:spChg>
        <pc:spChg chg="mod">
          <ac:chgData name="Meshkin, Seyed Hamed *" userId="220999c3-e6ef-4426-a304-d27831ca2f92" providerId="ADAL" clId="{6C890F20-CABB-4408-89DC-BB397F982905}" dt="2025-01-22T18:23:15.764" v="268" actId="1037"/>
          <ac:spMkLst>
            <pc:docMk/>
            <pc:sldMk cId="3774210408" sldId="2145707523"/>
            <ac:spMk id="41" creationId="{8C89C4A6-CFF8-D177-D0B1-F59E15226E90}"/>
          </ac:spMkLst>
        </pc:spChg>
        <pc:spChg chg="mod">
          <ac:chgData name="Meshkin, Seyed Hamed *" userId="220999c3-e6ef-4426-a304-d27831ca2f92" providerId="ADAL" clId="{6C890F20-CABB-4408-89DC-BB397F982905}" dt="2025-01-22T18:23:15.764" v="268" actId="1037"/>
          <ac:spMkLst>
            <pc:docMk/>
            <pc:sldMk cId="3774210408" sldId="2145707523"/>
            <ac:spMk id="42" creationId="{B9AF34F6-8782-3BE1-2BDB-CC481064107F}"/>
          </ac:spMkLst>
        </pc:spChg>
        <pc:spChg chg="mod">
          <ac:chgData name="Meshkin, Seyed Hamed *" userId="220999c3-e6ef-4426-a304-d27831ca2f92" providerId="ADAL" clId="{6C890F20-CABB-4408-89DC-BB397F982905}" dt="2025-01-22T18:23:15.764" v="268" actId="1037"/>
          <ac:spMkLst>
            <pc:docMk/>
            <pc:sldMk cId="3774210408" sldId="2145707523"/>
            <ac:spMk id="43" creationId="{5BE31E90-D291-29CC-6FB9-3BED276AB489}"/>
          </ac:spMkLst>
        </pc:spChg>
        <pc:spChg chg="mod">
          <ac:chgData name="Meshkin, Seyed Hamed *" userId="220999c3-e6ef-4426-a304-d27831ca2f92" providerId="ADAL" clId="{6C890F20-CABB-4408-89DC-BB397F982905}" dt="2025-01-22T18:23:15.764" v="268" actId="1037"/>
          <ac:spMkLst>
            <pc:docMk/>
            <pc:sldMk cId="3774210408" sldId="2145707523"/>
            <ac:spMk id="44" creationId="{622B114D-5D48-7218-21A1-EC870A7F54A7}"/>
          </ac:spMkLst>
        </pc:spChg>
        <pc:spChg chg="mod">
          <ac:chgData name="Meshkin, Seyed Hamed *" userId="220999c3-e6ef-4426-a304-d27831ca2f92" providerId="ADAL" clId="{6C890F20-CABB-4408-89DC-BB397F982905}" dt="2025-01-22T18:23:15.764" v="268" actId="1037"/>
          <ac:spMkLst>
            <pc:docMk/>
            <pc:sldMk cId="3774210408" sldId="2145707523"/>
            <ac:spMk id="45" creationId="{FFDD6A2A-352C-FBF1-77DC-04A94A8F2FAA}"/>
          </ac:spMkLst>
        </pc:spChg>
        <pc:spChg chg="mod">
          <ac:chgData name="Meshkin, Seyed Hamed *" userId="220999c3-e6ef-4426-a304-d27831ca2f92" providerId="ADAL" clId="{6C890F20-CABB-4408-89DC-BB397F982905}" dt="2025-01-22T18:23:15.764" v="268" actId="1037"/>
          <ac:spMkLst>
            <pc:docMk/>
            <pc:sldMk cId="3774210408" sldId="2145707523"/>
            <ac:spMk id="46" creationId="{0879E8AC-3F21-85EB-30A1-A7EEF6C04F07}"/>
          </ac:spMkLst>
        </pc:spChg>
        <pc:spChg chg="mod">
          <ac:chgData name="Meshkin, Seyed Hamed *" userId="220999c3-e6ef-4426-a304-d27831ca2f92" providerId="ADAL" clId="{6C890F20-CABB-4408-89DC-BB397F982905}" dt="2025-01-22T18:23:15.764" v="268" actId="1037"/>
          <ac:spMkLst>
            <pc:docMk/>
            <pc:sldMk cId="3774210408" sldId="2145707523"/>
            <ac:spMk id="47" creationId="{6E0BDC50-77FD-348B-375F-DB6CEEAB0177}"/>
          </ac:spMkLst>
        </pc:spChg>
        <pc:spChg chg="mod">
          <ac:chgData name="Meshkin, Seyed Hamed *" userId="220999c3-e6ef-4426-a304-d27831ca2f92" providerId="ADAL" clId="{6C890F20-CABB-4408-89DC-BB397F982905}" dt="2025-01-22T18:23:15.764" v="268" actId="1037"/>
          <ac:spMkLst>
            <pc:docMk/>
            <pc:sldMk cId="3774210408" sldId="2145707523"/>
            <ac:spMk id="48" creationId="{6873907B-6093-0066-5679-946AB5EEACA4}"/>
          </ac:spMkLst>
        </pc:spChg>
        <pc:spChg chg="mod">
          <ac:chgData name="Meshkin, Seyed Hamed *" userId="220999c3-e6ef-4426-a304-d27831ca2f92" providerId="ADAL" clId="{6C890F20-CABB-4408-89DC-BB397F982905}" dt="2025-01-22T18:23:15.764" v="268" actId="1037"/>
          <ac:spMkLst>
            <pc:docMk/>
            <pc:sldMk cId="3774210408" sldId="2145707523"/>
            <ac:spMk id="49" creationId="{A6AD3A59-2FC3-3E93-828D-7C172D3E133C}"/>
          </ac:spMkLst>
        </pc:spChg>
        <pc:spChg chg="mod">
          <ac:chgData name="Meshkin, Seyed Hamed *" userId="220999c3-e6ef-4426-a304-d27831ca2f92" providerId="ADAL" clId="{6C890F20-CABB-4408-89DC-BB397F982905}" dt="2025-01-22T18:23:15.764" v="268" actId="1037"/>
          <ac:spMkLst>
            <pc:docMk/>
            <pc:sldMk cId="3774210408" sldId="2145707523"/>
            <ac:spMk id="50" creationId="{AA552010-EC3D-809B-98DE-990B96487C2C}"/>
          </ac:spMkLst>
        </pc:spChg>
        <pc:spChg chg="mod">
          <ac:chgData name="Meshkin, Seyed Hamed *" userId="220999c3-e6ef-4426-a304-d27831ca2f92" providerId="ADAL" clId="{6C890F20-CABB-4408-89DC-BB397F982905}" dt="2025-01-22T18:23:15.764" v="268" actId="1037"/>
          <ac:spMkLst>
            <pc:docMk/>
            <pc:sldMk cId="3774210408" sldId="2145707523"/>
            <ac:spMk id="51" creationId="{48776663-6C5F-2163-1C66-810E9C94A156}"/>
          </ac:spMkLst>
        </pc:spChg>
        <pc:spChg chg="mod">
          <ac:chgData name="Meshkin, Seyed Hamed *" userId="220999c3-e6ef-4426-a304-d27831ca2f92" providerId="ADAL" clId="{6C890F20-CABB-4408-89DC-BB397F982905}" dt="2025-01-22T18:23:15.764" v="268" actId="1037"/>
          <ac:spMkLst>
            <pc:docMk/>
            <pc:sldMk cId="3774210408" sldId="2145707523"/>
            <ac:spMk id="52" creationId="{41AFE798-B62C-5D60-71C4-0669E8C480A5}"/>
          </ac:spMkLst>
        </pc:spChg>
        <pc:spChg chg="mod">
          <ac:chgData name="Meshkin, Seyed Hamed *" userId="220999c3-e6ef-4426-a304-d27831ca2f92" providerId="ADAL" clId="{6C890F20-CABB-4408-89DC-BB397F982905}" dt="2025-01-22T18:23:15.764" v="268" actId="1037"/>
          <ac:spMkLst>
            <pc:docMk/>
            <pc:sldMk cId="3774210408" sldId="2145707523"/>
            <ac:spMk id="53" creationId="{D1CBB585-F6B1-DFF6-971D-CFE698D5719B}"/>
          </ac:spMkLst>
        </pc:spChg>
        <pc:spChg chg="mod">
          <ac:chgData name="Meshkin, Seyed Hamed *" userId="220999c3-e6ef-4426-a304-d27831ca2f92" providerId="ADAL" clId="{6C890F20-CABB-4408-89DC-BB397F982905}" dt="2025-01-22T18:23:15.764" v="268" actId="1037"/>
          <ac:spMkLst>
            <pc:docMk/>
            <pc:sldMk cId="3774210408" sldId="2145707523"/>
            <ac:spMk id="54" creationId="{1C1667D9-2CFA-AE93-95AC-F5FF4F81E827}"/>
          </ac:spMkLst>
        </pc:spChg>
        <pc:spChg chg="mod">
          <ac:chgData name="Meshkin, Seyed Hamed *" userId="220999c3-e6ef-4426-a304-d27831ca2f92" providerId="ADAL" clId="{6C890F20-CABB-4408-89DC-BB397F982905}" dt="2025-01-22T18:23:15.764" v="268" actId="1037"/>
          <ac:spMkLst>
            <pc:docMk/>
            <pc:sldMk cId="3774210408" sldId="2145707523"/>
            <ac:spMk id="55" creationId="{44BE98DA-7381-F3CC-7E1D-3E0C665DFF8A}"/>
          </ac:spMkLst>
        </pc:spChg>
        <pc:spChg chg="mod">
          <ac:chgData name="Meshkin, Seyed Hamed *" userId="220999c3-e6ef-4426-a304-d27831ca2f92" providerId="ADAL" clId="{6C890F20-CABB-4408-89DC-BB397F982905}" dt="2025-01-22T18:23:15.764" v="268" actId="1037"/>
          <ac:spMkLst>
            <pc:docMk/>
            <pc:sldMk cId="3774210408" sldId="2145707523"/>
            <ac:spMk id="56" creationId="{F84E0941-9984-89C5-90F1-EFB8A29FBA4A}"/>
          </ac:spMkLst>
        </pc:spChg>
        <pc:grpChg chg="mod">
          <ac:chgData name="Meshkin, Seyed Hamed *" userId="220999c3-e6ef-4426-a304-d27831ca2f92" providerId="ADAL" clId="{6C890F20-CABB-4408-89DC-BB397F982905}" dt="2025-01-22T18:23:15.764" v="268" actId="1037"/>
          <ac:grpSpMkLst>
            <pc:docMk/>
            <pc:sldMk cId="3774210408" sldId="2145707523"/>
            <ac:grpSpMk id="34" creationId="{D04A2AA4-067A-7D3C-2BB1-125980DFAE94}"/>
          </ac:grpSpMkLst>
        </pc:grpChg>
        <pc:grpChg chg="mod">
          <ac:chgData name="Meshkin, Seyed Hamed *" userId="220999c3-e6ef-4426-a304-d27831ca2f92" providerId="ADAL" clId="{6C890F20-CABB-4408-89DC-BB397F982905}" dt="2025-01-22T18:23:15.764" v="268" actId="1037"/>
          <ac:grpSpMkLst>
            <pc:docMk/>
            <pc:sldMk cId="3774210408" sldId="2145707523"/>
            <ac:grpSpMk id="37" creationId="{C8450075-EBDB-0769-8047-1D23235A0DC2}"/>
          </ac:grpSpMkLst>
        </pc:grpChg>
        <pc:cxnChg chg="add mod">
          <ac:chgData name="Meshkin, Seyed Hamed *" userId="220999c3-e6ef-4426-a304-d27831ca2f92" providerId="ADAL" clId="{6C890F20-CABB-4408-89DC-BB397F982905}" dt="2025-01-22T19:21:12.002" v="297" actId="1035"/>
          <ac:cxnSpMkLst>
            <pc:docMk/>
            <pc:sldMk cId="3774210408" sldId="2145707523"/>
            <ac:cxnSpMk id="6" creationId="{6CF857E3-E537-ADD9-92AE-42C53811C025}"/>
          </ac:cxnSpMkLst>
        </pc:cxnChg>
        <pc:cxnChg chg="mod">
          <ac:chgData name="Meshkin, Seyed Hamed *" userId="220999c3-e6ef-4426-a304-d27831ca2f92" providerId="ADAL" clId="{6C890F20-CABB-4408-89DC-BB397F982905}" dt="2025-01-22T18:23:15.764" v="268" actId="1037"/>
          <ac:cxnSpMkLst>
            <pc:docMk/>
            <pc:sldMk cId="3774210408" sldId="2145707523"/>
            <ac:cxnSpMk id="13" creationId="{46C232A8-6883-A536-1064-D60A75B78E77}"/>
          </ac:cxnSpMkLst>
        </pc:cxnChg>
        <pc:cxnChg chg="mod">
          <ac:chgData name="Meshkin, Seyed Hamed *" userId="220999c3-e6ef-4426-a304-d27831ca2f92" providerId="ADAL" clId="{6C890F20-CABB-4408-89DC-BB397F982905}" dt="2025-01-22T18:23:15.764" v="268" actId="1037"/>
          <ac:cxnSpMkLst>
            <pc:docMk/>
            <pc:sldMk cId="3774210408" sldId="2145707523"/>
            <ac:cxnSpMk id="16" creationId="{15C599F1-9BA6-86E1-3A9A-F01FC27163CB}"/>
          </ac:cxnSpMkLst>
        </pc:cxnChg>
        <pc:cxnChg chg="mod">
          <ac:chgData name="Meshkin, Seyed Hamed *" userId="220999c3-e6ef-4426-a304-d27831ca2f92" providerId="ADAL" clId="{6C890F20-CABB-4408-89DC-BB397F982905}" dt="2025-01-22T18:23:15.764" v="268" actId="1037"/>
          <ac:cxnSpMkLst>
            <pc:docMk/>
            <pc:sldMk cId="3774210408" sldId="2145707523"/>
            <ac:cxnSpMk id="24" creationId="{70DAED1A-383D-3FC8-BC02-8185DDF6CCEA}"/>
          </ac:cxnSpMkLst>
        </pc:cxnChg>
        <pc:cxnChg chg="mod">
          <ac:chgData name="Meshkin, Seyed Hamed *" userId="220999c3-e6ef-4426-a304-d27831ca2f92" providerId="ADAL" clId="{6C890F20-CABB-4408-89DC-BB397F982905}" dt="2025-01-22T18:23:15.764" v="268" actId="1037"/>
          <ac:cxnSpMkLst>
            <pc:docMk/>
            <pc:sldMk cId="3774210408" sldId="2145707523"/>
            <ac:cxnSpMk id="29" creationId="{DA02853E-B82C-A445-EBA0-A676A9661CE2}"/>
          </ac:cxnSpMkLst>
        </pc:cxnChg>
      </pc:sldChg>
      <pc:sldChg chg="modAnim">
        <pc:chgData name="Meshkin, Seyed Hamed *" userId="220999c3-e6ef-4426-a304-d27831ca2f92" providerId="ADAL" clId="{6C890F20-CABB-4408-89DC-BB397F982905}" dt="2025-01-22T19:24:17.403" v="308"/>
        <pc:sldMkLst>
          <pc:docMk/>
          <pc:sldMk cId="182679528" sldId="2145707524"/>
        </pc:sldMkLst>
      </pc:sldChg>
      <pc:sldChg chg="del">
        <pc:chgData name="Meshkin, Seyed Hamed *" userId="220999c3-e6ef-4426-a304-d27831ca2f92" providerId="ADAL" clId="{6C890F20-CABB-4408-89DC-BB397F982905}" dt="2025-01-22T19:24:06.645" v="307" actId="47"/>
        <pc:sldMkLst>
          <pc:docMk/>
          <pc:sldMk cId="2256149388" sldId="21457075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D890C8-8FA0-42D6-B5EA-8459FC7FB4E3}" type="datetimeFigureOut">
              <a:rPr lang="en-US" smtClean="0"/>
              <a:t>6/30/2025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5E084C-4979-4FF8-86A5-853E3719832D}" type="slidenum">
              <a:rPr lang="en-US" smtClean="0"/>
              <a:t>‹#›</a:t>
            </a:fld>
            <a:endParaRPr lang="en-US"/>
          </a:p>
        </p:txBody>
      </p:sp>
    </p:spTree>
    <p:extLst>
      <p:ext uri="{BB962C8B-B14F-4D97-AF65-F5344CB8AC3E}">
        <p14:creationId xmlns:p14="http://schemas.microsoft.com/office/powerpoint/2010/main" val="2509581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a:t>
            </a:r>
            <a:br>
              <a:rPr lang="en-US" dirty="0"/>
            </a:br>
            <a:r>
              <a:rPr lang="en-US" dirty="0"/>
              <a:t>The presentation I’ll be sharing is titled </a:t>
            </a:r>
            <a:r>
              <a:rPr lang="en-US" i="1" dirty="0"/>
              <a:t>'Leveraging Deep Learning and Large Language Models to Identify Clinical Exposure Changes Due to Extrinsic and Intrinsic Factors.’</a:t>
            </a:r>
            <a:r>
              <a:rPr lang="en-US" dirty="0"/>
              <a:t> </a:t>
            </a:r>
            <a:br>
              <a:rPr lang="en-US" dirty="0"/>
            </a:br>
            <a:r>
              <a:rPr lang="en-US" dirty="0"/>
              <a:t>If you happened to catch my talk during the recent Lunch and Learn seminar, some of this might look familiar—but, today’s version goes a bit further, as we’ve explored additional large language model and incorporated new insights that I’m excited to walk you through.</a:t>
            </a:r>
            <a:br>
              <a:rPr lang="en-US" dirty="0"/>
            </a:br>
            <a:br>
              <a:rPr lang="en-US" dirty="0"/>
            </a:br>
            <a:r>
              <a:rPr lang="en-US" dirty="0"/>
              <a:t>In this talk, we will explore how advanced Natural Language Processing techniques powered by large language models can simplify and enhance regulatory workflows.</a:t>
            </a:r>
          </a:p>
          <a:p>
            <a:r>
              <a:rPr lang="en-US" dirty="0"/>
              <a:t>Beside that this study emphasizes how these models can be securely deployed in local environments to perform critical tasks, such as analyzing FDA drug labels to identify pharmacokinetic drug-drug interactions.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B85E084C-4979-4FF8-86A5-853E3719832D}" type="slidenum">
              <a:rPr lang="en-US" smtClean="0"/>
              <a:t>1</a:t>
            </a:fld>
            <a:endParaRPr lang="en-US"/>
          </a:p>
        </p:txBody>
      </p:sp>
    </p:spTree>
    <p:extLst>
      <p:ext uri="{BB962C8B-B14F-4D97-AF65-F5344CB8AC3E}">
        <p14:creationId xmlns:p14="http://schemas.microsoft.com/office/powerpoint/2010/main" val="3343247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b="1" dirty="0"/>
              <a:t>zero-shot learning</a:t>
            </a:r>
            <a:r>
              <a:rPr lang="en-US" dirty="0"/>
              <a:t>, unlike few-shot learning, the model makes predictions without any labeled examples for the specific task. Instead, it relies entirely on its pre-trained knowledge and the provided prompt query. </a:t>
            </a:r>
          </a:p>
          <a:p>
            <a:r>
              <a:rPr lang="en-US" dirty="0"/>
              <a:t>However, the model processing is the same : Zero-shot  learning contain pre-processing, tokenization and post-processing.</a:t>
            </a:r>
          </a:p>
          <a:p>
            <a:endParaRPr lang="en-US" dirty="0"/>
          </a:p>
          <a:p>
            <a:r>
              <a:rPr lang="en-US" dirty="0"/>
              <a:t>These capability as Few shot or zero shot learning allows the model to </a:t>
            </a:r>
            <a:r>
              <a:rPr lang="en-US" b="1" dirty="0"/>
              <a:t>generalize</a:t>
            </a:r>
            <a:r>
              <a:rPr lang="en-US" dirty="0"/>
              <a:t> to new tasks without requiring additional fine-tuning or labeled data.[]</a:t>
            </a:r>
          </a:p>
          <a:p>
            <a:endParaRPr lang="en-US" b="1" dirty="0"/>
          </a:p>
          <a:p>
            <a:r>
              <a:rPr lang="en-US" b="1" dirty="0"/>
              <a:t> </a:t>
            </a:r>
            <a:endParaRPr lang="en-US" dirty="0"/>
          </a:p>
          <a:p>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11</a:t>
            </a:fld>
            <a:endParaRPr lang="en-US"/>
          </a:p>
        </p:txBody>
      </p:sp>
    </p:spTree>
    <p:extLst>
      <p:ext uri="{BB962C8B-B14F-4D97-AF65-F5344CB8AC3E}">
        <p14:creationId xmlns:p14="http://schemas.microsoft.com/office/powerpoint/2010/main" val="2891069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purpose we employed  6 pre-trained transformer models that we used during our validation process </a:t>
            </a:r>
          </a:p>
          <a:p>
            <a:pPr marL="171450" indent="-171450">
              <a:buFont typeface="Arial" panose="020B0604020202020204" pitchFamily="34" charset="0"/>
              <a:buChar char="•"/>
            </a:pPr>
            <a:r>
              <a:rPr lang="en-US" b="1" dirty="0"/>
              <a:t>FLAN-T5-XXL</a:t>
            </a:r>
            <a:endParaRPr lang="en-US" dirty="0"/>
          </a:p>
          <a:p>
            <a:pPr marL="171450" indent="-171450">
              <a:buFont typeface="Arial" panose="020B0604020202020204" pitchFamily="34" charset="0"/>
              <a:buChar char="•"/>
            </a:pPr>
            <a:r>
              <a:rPr lang="en-US" b="1" dirty="0"/>
              <a:t>Tk-Instruct</a:t>
            </a:r>
            <a:endParaRPr lang="en-US" dirty="0"/>
          </a:p>
          <a:p>
            <a:pPr marL="171450" indent="-171450">
              <a:buFont typeface="Arial" panose="020B0604020202020204" pitchFamily="34" charset="0"/>
              <a:buChar char="•"/>
            </a:pPr>
            <a:r>
              <a:rPr lang="en-US" b="1" dirty="0"/>
              <a:t>T0pp</a:t>
            </a:r>
            <a:endParaRPr lang="en-US" dirty="0"/>
          </a:p>
          <a:p>
            <a:pPr marL="171450" indent="-171450">
              <a:buFont typeface="Arial" panose="020B0604020202020204" pitchFamily="34" charset="0"/>
              <a:buChar char="•"/>
            </a:pPr>
            <a:r>
              <a:rPr lang="en-US" b="1" dirty="0"/>
              <a:t>Vicuna</a:t>
            </a:r>
            <a:endParaRPr lang="en-US" dirty="0"/>
          </a:p>
          <a:p>
            <a:pPr marL="171450" indent="-171450">
              <a:buFont typeface="Arial" panose="020B0604020202020204" pitchFamily="34" charset="0"/>
              <a:buChar char="•"/>
            </a:pPr>
            <a:r>
              <a:rPr lang="en-US" b="1" dirty="0"/>
              <a:t>BioBERT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benchmark which models are suitable for extracting clinical pharmacology information, we also included </a:t>
            </a:r>
            <a:r>
              <a:rPr lang="en-US" dirty="0" err="1"/>
              <a:t>DeepSeek</a:t>
            </a:r>
            <a:r>
              <a:rPr lang="en-US" dirty="0"/>
              <a:t>. This model has recently attracted significant attention due to its open-source availability and the relatively low cost of training compared to industry-leading LLMs.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These models are all accessible through the </a:t>
            </a:r>
            <a:r>
              <a:rPr lang="en-US" b="1" dirty="0"/>
              <a:t>Hugging Face</a:t>
            </a:r>
            <a:r>
              <a:rPr lang="en-US" dirty="0"/>
              <a:t> platform, which provides a centralized repository for a wide variety of pre-trained models </a:t>
            </a:r>
          </a:p>
          <a:p>
            <a:endParaRPr lang="en-US" dirty="0"/>
          </a:p>
          <a:p>
            <a:r>
              <a:rPr lang="en-US" dirty="0"/>
              <a:t>We can compare these LLMs based on the parameter size</a:t>
            </a:r>
          </a:p>
          <a:p>
            <a:r>
              <a:rPr lang="en-US" dirty="0"/>
              <a:t>For example:</a:t>
            </a:r>
          </a:p>
          <a:p>
            <a:pPr>
              <a:buFont typeface="Arial" panose="020B0604020202020204" pitchFamily="34" charset="0"/>
              <a:buChar char="•"/>
            </a:pPr>
            <a:r>
              <a:rPr lang="en-US" b="1" dirty="0"/>
              <a:t>BioBERT</a:t>
            </a:r>
            <a:r>
              <a:rPr lang="en-US" dirty="0"/>
              <a:t>, which has </a:t>
            </a:r>
            <a:r>
              <a:rPr lang="en-US" b="1" dirty="0"/>
              <a:t>340 million parameters</a:t>
            </a:r>
            <a:r>
              <a:rPr lang="en-US" dirty="0"/>
              <a:t>, is the smallest model listed here which </a:t>
            </a:r>
            <a:r>
              <a:rPr lang="en-US" dirty="0" err="1"/>
              <a:t>explaines</a:t>
            </a:r>
            <a:r>
              <a:rPr lang="en-US" dirty="0"/>
              <a:t> why often requires </a:t>
            </a:r>
            <a:r>
              <a:rPr lang="en-US" b="1" dirty="0"/>
              <a:t>fine-tuning</a:t>
            </a:r>
            <a:r>
              <a:rPr lang="en-US" dirty="0"/>
              <a:t> to improve its performance </a:t>
            </a:r>
            <a:br>
              <a:rPr lang="en-US" dirty="0"/>
            </a:br>
            <a:r>
              <a:rPr lang="en-US" dirty="0"/>
              <a:t>On the other hand, we have </a:t>
            </a:r>
            <a:r>
              <a:rPr lang="en-US" b="1" dirty="0"/>
              <a:t>Vicuna </a:t>
            </a:r>
            <a:r>
              <a:rPr lang="en-US" dirty="0"/>
              <a:t>with </a:t>
            </a:r>
            <a:r>
              <a:rPr lang="en-US" b="1" dirty="0"/>
              <a:t>13.7 Billion parameters</a:t>
            </a:r>
            <a:r>
              <a:rPr lang="en-US" dirty="0"/>
              <a:t>. And </a:t>
            </a:r>
            <a:r>
              <a:rPr lang="en-US" dirty="0" err="1"/>
              <a:t>DeepSeek</a:t>
            </a:r>
            <a:r>
              <a:rPr lang="en-US" dirty="0"/>
              <a:t> V2 largest model on this list with 32Billion parameters.</a:t>
            </a:r>
          </a:p>
          <a:p>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12</a:t>
            </a:fld>
            <a:endParaRPr lang="en-US"/>
          </a:p>
        </p:txBody>
      </p:sp>
    </p:spTree>
    <p:extLst>
      <p:ext uri="{BB962C8B-B14F-4D97-AF65-F5344CB8AC3E}">
        <p14:creationId xmlns:p14="http://schemas.microsoft.com/office/powerpoint/2010/main" val="1103339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presents the </a:t>
            </a:r>
            <a:r>
              <a:rPr lang="en-US" b="1" dirty="0"/>
              <a:t>prompts</a:t>
            </a:r>
            <a:r>
              <a:rPr lang="en-US" dirty="0"/>
              <a:t> we used for evaluating each large language</a:t>
            </a:r>
          </a:p>
          <a:p>
            <a:r>
              <a:rPr lang="en-US" dirty="0"/>
              <a:t>What you see here are the prompts fed into different models. we applied a unique prompt format for each model in order to get the best performance from each model.  </a:t>
            </a:r>
          </a:p>
          <a:p>
            <a:endParaRPr lang="en-US" dirty="0"/>
          </a:p>
          <a:p>
            <a:pPr>
              <a:buFont typeface="Arial" panose="020B0604020202020204" pitchFamily="34" charset="0"/>
              <a:buChar char="•"/>
            </a:pPr>
            <a:r>
              <a:rPr lang="en-US" b="1" dirty="0"/>
              <a:t>Blue text</a:t>
            </a:r>
            <a:r>
              <a:rPr lang="en-US" dirty="0"/>
              <a:t> are the sentences extracted directly from </a:t>
            </a:r>
            <a:r>
              <a:rPr lang="en-US" b="1" dirty="0"/>
              <a:t>FDA labels</a:t>
            </a:r>
            <a:r>
              <a:rPr lang="en-US" dirty="0"/>
              <a:t>.</a:t>
            </a:r>
          </a:p>
          <a:p>
            <a:pPr>
              <a:buFont typeface="Arial" panose="020B0604020202020204" pitchFamily="34" charset="0"/>
              <a:buChar char="•"/>
            </a:pPr>
            <a:r>
              <a:rPr lang="en-US" b="1" dirty="0"/>
              <a:t>Red text </a:t>
            </a:r>
            <a:r>
              <a:rPr lang="en-US" dirty="0"/>
              <a:t>represents the </a:t>
            </a:r>
            <a:r>
              <a:rPr lang="en-US" b="1" dirty="0"/>
              <a:t>prompt question</a:t>
            </a:r>
            <a:r>
              <a:rPr lang="en-US" dirty="0"/>
              <a:t> given to the model.</a:t>
            </a:r>
          </a:p>
          <a:p>
            <a:pPr>
              <a:buFont typeface="Arial" panose="020B0604020202020204" pitchFamily="34" charset="0"/>
              <a:buChar char="•"/>
            </a:pPr>
            <a:endParaRPr lang="en-US" dirty="0"/>
          </a:p>
          <a:p>
            <a:pPr>
              <a:buFont typeface="Arial" panose="020B0604020202020204" pitchFamily="34" charset="0"/>
              <a:buChar char="•"/>
            </a:pPr>
            <a:endParaRPr lang="en-US" dirty="0"/>
          </a:p>
          <a:p>
            <a:r>
              <a:rPr lang="en-US" dirty="0"/>
              <a:t>Let’s take the first example with </a:t>
            </a:r>
            <a:r>
              <a:rPr lang="en-US" b="1" dirty="0"/>
              <a:t>Flan-T5</a:t>
            </a:r>
            <a:r>
              <a:rPr lang="en-US" dirty="0"/>
              <a:t>:</a:t>
            </a:r>
          </a:p>
          <a:p>
            <a:pPr>
              <a:buFont typeface="Arial" panose="020B0604020202020204" pitchFamily="34" charset="0"/>
              <a:buChar char="•"/>
            </a:pPr>
            <a:r>
              <a:rPr lang="en-US" dirty="0"/>
              <a:t>The sentence extracted from the drug label is: </a:t>
            </a:r>
            <a:r>
              <a:rPr lang="en-US" i="1" dirty="0"/>
              <a:t>“The co-administration of AFINITOR with long-acting octreotide increased octreotide </a:t>
            </a:r>
            <a:r>
              <a:rPr lang="en-US" i="1" dirty="0" err="1"/>
              <a:t>Cmin</a:t>
            </a:r>
            <a:r>
              <a:rPr lang="en-US" i="1" dirty="0"/>
              <a:t> by approximately 50%.”</a:t>
            </a:r>
            <a:endParaRPr lang="en-US" dirty="0"/>
          </a:p>
          <a:p>
            <a:pPr>
              <a:buFont typeface="Arial" panose="020B0604020202020204" pitchFamily="34" charset="0"/>
              <a:buChar char="•"/>
            </a:pPr>
            <a:r>
              <a:rPr lang="en-US" dirty="0"/>
              <a:t>The prompt asks the model: </a:t>
            </a:r>
            <a:r>
              <a:rPr lang="en-US" i="1" dirty="0"/>
              <a:t>“Is it true that this sentence relates to how the pharmacokinetics of one drug, namely absorption, distribution, metabolism, or excretion, change when co-administered with another drug?”</a:t>
            </a:r>
            <a:endParaRPr lang="en-US" dirty="0"/>
          </a:p>
          <a:p>
            <a:pPr>
              <a:buFont typeface="Arial" panose="020B0604020202020204" pitchFamily="34" charset="0"/>
              <a:buChar char="•"/>
            </a:pPr>
            <a:r>
              <a:rPr lang="en-US" dirty="0"/>
              <a:t>Yes or no? []</a:t>
            </a:r>
          </a:p>
          <a:p>
            <a:pPr>
              <a:buFont typeface="Arial" panose="020B0604020202020204" pitchFamily="34" charset="0"/>
              <a:buChar char="•"/>
            </a:pPr>
            <a:endParaRPr lang="en-US" dirty="0"/>
          </a:p>
          <a:p>
            <a:r>
              <a:rPr lang="en-US" dirty="0"/>
              <a:t>We also fed the model with multiple different prompt as it shows on the right side the first prompt we start with for this task, and we got a very poor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prompt question is “</a:t>
            </a:r>
            <a:r>
              <a:rPr lang="en-US" sz="1200" dirty="0">
                <a:solidFill>
                  <a:srgbClr val="D2814A"/>
                </a:solidFill>
                <a:latin typeface="Consolas" panose="020B0609020204030204" pitchFamily="49" charset="0"/>
              </a:rPr>
              <a:t>This sentence suggests a Pharmacokinetic drug-drug interaction. is this true?” </a:t>
            </a:r>
          </a:p>
          <a:p>
            <a:endParaRPr lang="en-US" dirty="0"/>
          </a:p>
          <a:p>
            <a:r>
              <a:rPr lang="en-US" dirty="0"/>
              <a:t>the performance of models like Flan-T5 can decline if the task is not described clearly or the prompt does not align well with the model's training.</a:t>
            </a:r>
          </a:p>
          <a:p>
            <a:r>
              <a:rPr lang="en-US" dirty="0"/>
              <a:t>So,  Properly framing the task ensures the model understands the context and delivers accurate results.</a:t>
            </a:r>
          </a:p>
          <a:p>
            <a:endParaRPr lang="en-US" dirty="0"/>
          </a:p>
          <a:p>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13</a:t>
            </a:fld>
            <a:endParaRPr lang="en-US"/>
          </a:p>
        </p:txBody>
      </p:sp>
    </p:spTree>
    <p:extLst>
      <p:ext uri="{BB962C8B-B14F-4D97-AF65-F5344CB8AC3E}">
        <p14:creationId xmlns:p14="http://schemas.microsoft.com/office/powerpoint/2010/main" val="2021439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summarizes the </a:t>
            </a:r>
            <a:r>
              <a:rPr lang="en-US" b="1" dirty="0"/>
              <a:t>PK-DDI evaluation results</a:t>
            </a:r>
            <a:r>
              <a:rPr lang="en-US" dirty="0"/>
              <a:t> by comparing the performance of different models, including our </a:t>
            </a:r>
            <a:r>
              <a:rPr lang="en-US" b="1" dirty="0"/>
              <a:t>fine-tuned BioBERT</a:t>
            </a:r>
            <a:r>
              <a:rPr lang="en-US" dirty="0"/>
              <a:t> model from the prior research  </a:t>
            </a:r>
          </a:p>
          <a:p>
            <a:pPr>
              <a:buFont typeface="+mj-lt"/>
              <a:buNone/>
            </a:pPr>
            <a:r>
              <a:rPr lang="en-US" dirty="0"/>
              <a:t> </a:t>
            </a:r>
          </a:p>
          <a:p>
            <a:pPr>
              <a:buFont typeface="+mj-lt"/>
              <a:buNone/>
            </a:pPr>
            <a:r>
              <a:rPr lang="en-US" dirty="0"/>
              <a:t>we have the evaluation result For our selected large language model, each bar represents a different model, and each color corresponds to the specified evaluation metrics for zero-shot and few-shot learning. The dashed-line is the result from fine-tuned BioBert model, we can compare them directly.  We also have the non-fined tuned BioBERT model</a:t>
            </a:r>
          </a:p>
          <a:p>
            <a:pPr>
              <a:buFont typeface="+mj-lt"/>
              <a:buNone/>
            </a:pPr>
            <a:endParaRPr lang="en-US" dirty="0"/>
          </a:p>
          <a:p>
            <a:pPr>
              <a:buFont typeface="+mj-lt"/>
              <a:buNone/>
            </a:pPr>
            <a:r>
              <a:rPr lang="en-US" dirty="0"/>
              <a:t>For both </a:t>
            </a:r>
            <a:r>
              <a:rPr lang="en-US" b="1" dirty="0"/>
              <a:t>zero-shot and few-shot learning</a:t>
            </a:r>
            <a:r>
              <a:rPr lang="en-US" dirty="0"/>
              <a:t>, models like </a:t>
            </a:r>
            <a:r>
              <a:rPr lang="en-US" b="1" dirty="0" err="1"/>
              <a:t>Deepseek</a:t>
            </a:r>
            <a:r>
              <a:rPr lang="en-US" dirty="0"/>
              <a:t>, </a:t>
            </a:r>
            <a:r>
              <a:rPr lang="en-US" b="1" dirty="0"/>
              <a:t>Tk-Instruct</a:t>
            </a:r>
            <a:r>
              <a:rPr lang="en-US" dirty="0"/>
              <a:t>, </a:t>
            </a:r>
            <a:r>
              <a:rPr lang="en-US" b="1" dirty="0"/>
              <a:t>Flan-T5-XXL</a:t>
            </a:r>
            <a:r>
              <a:rPr lang="en-US" dirty="0"/>
              <a:t>, and </a:t>
            </a:r>
            <a:r>
              <a:rPr lang="en-US" b="1" dirty="0"/>
              <a:t>Vicuna</a:t>
            </a:r>
            <a:r>
              <a:rPr lang="en-US" dirty="0"/>
              <a:t> consistently delivered high performance, obtaining more than </a:t>
            </a:r>
            <a:r>
              <a:rPr lang="en-US" b="1" dirty="0"/>
              <a:t>90% precision and specificity</a:t>
            </a:r>
            <a:r>
              <a:rPr lang="en-US" dirty="0"/>
              <a:t>.</a:t>
            </a:r>
          </a:p>
          <a:p>
            <a:pPr>
              <a:buFont typeface="+mj-lt"/>
              <a:buNone/>
            </a:pPr>
            <a:endParaRPr lang="en-US" b="1" dirty="0"/>
          </a:p>
          <a:p>
            <a:pPr>
              <a:buFont typeface="+mj-lt"/>
              <a:buNone/>
            </a:pPr>
            <a:r>
              <a:rPr lang="en-US" b="1" dirty="0"/>
              <a:t>T0pp</a:t>
            </a:r>
            <a:r>
              <a:rPr lang="en-US" dirty="0"/>
              <a:t> performed well in zero-shot learning, with metrics between </a:t>
            </a:r>
            <a:r>
              <a:rPr lang="en-US" b="1" dirty="0"/>
              <a:t>80% and 90%</a:t>
            </a:r>
            <a:r>
              <a:rPr lang="en-US" dirty="0"/>
              <a:t>, but its performance in few-shot learning, particularly for specificity and F-score, was below acceptable value.</a:t>
            </a:r>
          </a:p>
          <a:p>
            <a:pPr>
              <a:buFont typeface="+mj-lt"/>
              <a:buNone/>
            </a:pPr>
            <a:endParaRPr lang="en-US" dirty="0"/>
          </a:p>
          <a:p>
            <a:pPr>
              <a:buFont typeface="+mj-lt"/>
              <a:buNone/>
            </a:pPr>
            <a:r>
              <a:rPr lang="en-US" dirty="0"/>
              <a:t>And as expected, the </a:t>
            </a:r>
            <a:r>
              <a:rPr lang="en-US" b="1" dirty="0"/>
              <a:t>non-fine-tuned BioBERT</a:t>
            </a:r>
            <a:r>
              <a:rPr lang="en-US" dirty="0"/>
              <a:t> model performed poorly, emphasizing the need for task-specific fine-tuning to achieve reliable results for this model.</a:t>
            </a:r>
          </a:p>
          <a:p>
            <a:pPr marL="742950" lvl="1" indent="-285750">
              <a:buFont typeface="+mj-lt"/>
              <a:buAutoNum type="arabicPeriod"/>
            </a:pPr>
            <a:endParaRPr lang="en-US" dirty="0"/>
          </a:p>
          <a:p>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14</a:t>
            </a:fld>
            <a:endParaRPr lang="en-US"/>
          </a:p>
        </p:txBody>
      </p:sp>
    </p:spTree>
    <p:extLst>
      <p:ext uri="{BB962C8B-B14F-4D97-AF65-F5344CB8AC3E}">
        <p14:creationId xmlns:p14="http://schemas.microsoft.com/office/powerpoint/2010/main" val="2877670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With the success of the new approach—leveraging large language models through in-context learning rather than fine-tuning—for identifying PK-DDI sentences, we were inspired to extend this methodology to tasks involving object and precipitant drug identification, similar to what we previously achieved with the fine-tuned BioBERT model. However, we redefined the task slightly to evaluate the flexibility of these models.[]</a:t>
            </a:r>
          </a:p>
          <a:p>
            <a:br>
              <a:rPr lang="en-US" dirty="0"/>
            </a:br>
            <a:r>
              <a:rPr lang="en-US" dirty="0"/>
              <a:t>For the second task, instead of focusing on identifying object and precipitant drugs in drug-drug interactions, we shifted our attention to determining how intrinsic patient factors—such as age, race, weight, gender, genetics, and organ function, additional diseases, —impact a drug's clinical exposure. In this scenario, the precipitant is not another drug but rather intrinsic factors that influence the pharmacokinetics of the drug. This redefinition allowed us to test the adaptability of large language models to new and complex contexts.</a:t>
            </a:r>
          </a:p>
        </p:txBody>
      </p:sp>
      <p:sp>
        <p:nvSpPr>
          <p:cNvPr id="4" name="Slide Number Placeholder 3"/>
          <p:cNvSpPr>
            <a:spLocks noGrp="1"/>
          </p:cNvSpPr>
          <p:nvPr>
            <p:ph type="sldNum" sz="quarter" idx="5"/>
          </p:nvPr>
        </p:nvSpPr>
        <p:spPr/>
        <p:txBody>
          <a:bodyPr/>
          <a:lstStyle/>
          <a:p>
            <a:fld id="{B85E084C-4979-4FF8-86A5-853E3719832D}" type="slidenum">
              <a:rPr lang="en-US" smtClean="0"/>
              <a:t>15</a:t>
            </a:fld>
            <a:endParaRPr lang="en-US"/>
          </a:p>
        </p:txBody>
      </p:sp>
    </p:spTree>
    <p:extLst>
      <p:ext uri="{BB962C8B-B14F-4D97-AF65-F5344CB8AC3E}">
        <p14:creationId xmlns:p14="http://schemas.microsoft.com/office/powerpoint/2010/main" val="2252536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this slide shows the </a:t>
            </a:r>
            <a:r>
              <a:rPr lang="en-US" b="1" dirty="0"/>
              <a:t>prompts</a:t>
            </a:r>
            <a:r>
              <a:rPr lang="en-US" dirty="0"/>
              <a:t> we used for our selected models to classify sentences that describe patient’s intrinsic factors influencing drug exposure. The focus here is on how different large language are prompted to perform this task effectively.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buFont typeface="Arial" panose="020B0604020202020204" pitchFamily="34" charset="0"/>
              <a:buChar char="•"/>
            </a:pPr>
            <a:r>
              <a:rPr lang="en-US" b="1" dirty="0"/>
              <a:t>Blue text </a:t>
            </a:r>
            <a:r>
              <a:rPr lang="en-US" dirty="0"/>
              <a:t>are sentences directly extracted from </a:t>
            </a:r>
            <a:r>
              <a:rPr lang="en-US" b="1" dirty="0"/>
              <a:t>FDA drug labels</a:t>
            </a:r>
            <a:r>
              <a:rPr lang="en-US" dirty="0"/>
              <a:t>,  </a:t>
            </a:r>
          </a:p>
          <a:p>
            <a:pPr>
              <a:buFont typeface="Arial" panose="020B0604020202020204" pitchFamily="34" charset="0"/>
              <a:buChar char="•"/>
            </a:pPr>
            <a:r>
              <a:rPr lang="en-US" b="1" dirty="0"/>
              <a:t>Red text</a:t>
            </a:r>
            <a:r>
              <a:rPr lang="en-US" dirty="0"/>
              <a:t> represents the </a:t>
            </a:r>
            <a:r>
              <a:rPr lang="en-US" b="1" dirty="0"/>
              <a:t>prompt question</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r>
              <a:rPr lang="en-US" dirty="0"/>
              <a:t>The extracted sentence is: </a:t>
            </a:r>
            <a:r>
              <a:rPr lang="en-US" i="1" dirty="0"/>
              <a:t>‘Levetiracetam </a:t>
            </a:r>
            <a:r>
              <a:rPr lang="en-US" i="1" dirty="0" err="1"/>
              <a:t>Cmax</a:t>
            </a:r>
            <a:r>
              <a:rPr lang="en-US" i="1" dirty="0"/>
              <a:t> and AUC were 20% higher in women (N=11) compared to men (N=12).’</a:t>
            </a:r>
            <a:endParaRPr lang="en-US" dirty="0"/>
          </a:p>
          <a:p>
            <a:pPr marL="171450" indent="-171450">
              <a:buFont typeface="Arial" panose="020B0604020202020204" pitchFamily="34" charset="0"/>
              <a:buChar char="•"/>
            </a:pPr>
            <a:r>
              <a:rPr lang="en-US" dirty="0"/>
              <a:t>The corresponding prompt asks: </a:t>
            </a:r>
            <a:r>
              <a:rPr lang="en-US" i="1" dirty="0"/>
              <a:t>‘Is it true that the given sentence relates exclusively to the drug’s pharmacokinetics as altered by patients’ intrinsic factors, such as gender, age, weight, genetics, organ function, additional diseases, and so forth?’ []</a:t>
            </a: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 to the first task on PK-DDIs, we observed that including a </a:t>
            </a:r>
            <a:r>
              <a:rPr lang="en-US" b="1" dirty="0"/>
              <a:t>short explanatory detail</a:t>
            </a:r>
            <a:r>
              <a:rPr lang="en-US" dirty="0"/>
              <a:t> in the prompt—specifically mentioning the intrinsic factors—helped improve the model’s performance.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simpler prompt like   “</a:t>
            </a:r>
            <a:r>
              <a:rPr lang="en-US" sz="1200" dirty="0">
                <a:solidFill>
                  <a:srgbClr val="D2814A"/>
                </a:solidFill>
                <a:latin typeface="Consolas" panose="020B0609020204030204" pitchFamily="49" charset="0"/>
              </a:rPr>
              <a:t>Is this statement specifically addressing or pertaining to the pharmacokinetic properties associated with intrinsic factors?” </a:t>
            </a:r>
          </a:p>
          <a:p>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16</a:t>
            </a:fld>
            <a:endParaRPr lang="en-US"/>
          </a:p>
        </p:txBody>
      </p:sp>
    </p:spTree>
    <p:extLst>
      <p:ext uri="{BB962C8B-B14F-4D97-AF65-F5344CB8AC3E}">
        <p14:creationId xmlns:p14="http://schemas.microsoft.com/office/powerpoint/2010/main" val="2660121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presents the evaluation results of zero-shot and few-shot learning models on a sentence classification task aimed at identifying intrinsic factors that influence drug clinical exposure. We annotated a dataset of 500 sentences, comprising 198 positive sentences (where patient intrinsic factors affect clinical pharmacokinetics) and 302 negative sentences.</a:t>
            </a:r>
          </a:p>
          <a:p>
            <a:r>
              <a:rPr lang="en-US" b="1" dirty="0"/>
              <a:t>Zero-Shot Learning Evaluation:</a:t>
            </a:r>
            <a:br>
              <a:rPr lang="en-US" dirty="0"/>
            </a:br>
            <a:r>
              <a:rPr lang="en-US" dirty="0"/>
              <a:t>We tested five models—</a:t>
            </a:r>
            <a:r>
              <a:rPr lang="en-US" dirty="0" err="1"/>
              <a:t>DeepSeek</a:t>
            </a:r>
            <a:r>
              <a:rPr lang="en-US" dirty="0"/>
              <a:t>, Flan-T5, T0pp, Tk-Instruct, and Vicuna—using zero-shot learning.</a:t>
            </a:r>
          </a:p>
          <a:p>
            <a:pPr marL="628650" lvl="1" indent="-171450">
              <a:buFont typeface="Arial" panose="020B0604020202020204" pitchFamily="34" charset="0"/>
              <a:buChar char="•"/>
            </a:pPr>
            <a:r>
              <a:rPr lang="en-US" dirty="0"/>
              <a:t>Flan-T5 and </a:t>
            </a:r>
            <a:r>
              <a:rPr lang="en-US" dirty="0" err="1"/>
              <a:t>DeepSeek</a:t>
            </a:r>
            <a:r>
              <a:rPr lang="en-US" dirty="0"/>
              <a:t> outperformed the others, achieving the highest precision, specificity, and F1 score.</a:t>
            </a:r>
          </a:p>
          <a:p>
            <a:pPr marL="628650" lvl="1" indent="-171450">
              <a:buFont typeface="Arial" panose="020B0604020202020204" pitchFamily="34" charset="0"/>
              <a:buChar char="•"/>
            </a:pPr>
            <a:r>
              <a:rPr lang="en-US" dirty="0"/>
              <a:t>T0pp followed closely, showing competitive performance.</a:t>
            </a:r>
          </a:p>
          <a:p>
            <a:pPr marL="628650" lvl="1" indent="-171450">
              <a:buFont typeface="Arial" panose="020B0604020202020204" pitchFamily="34" charset="0"/>
              <a:buChar char="•"/>
            </a:pPr>
            <a:endParaRPr lang="en-US" dirty="0"/>
          </a:p>
          <a:p>
            <a:r>
              <a:rPr lang="en-US" b="1" dirty="0"/>
              <a:t>For Few-Shot Learning Evaluation:</a:t>
            </a:r>
            <a:br>
              <a:rPr lang="en-US" dirty="0"/>
            </a:br>
            <a:r>
              <a:rPr lang="en-US" dirty="0"/>
              <a:t> Flan-T5 and deep-seek once again show as the top performer,. []</a:t>
            </a:r>
          </a:p>
          <a:p>
            <a:endParaRPr lang="en-US" dirty="0"/>
          </a:p>
          <a:p>
            <a:r>
              <a:rPr lang="en-US" dirty="0"/>
              <a:t>To illustrate practical use, we applied this approach to 28 drugs from the Comprehensive in vitro Proarrhythmia Assay (CiPA) initiative, analyzing 700,000 sentences extracted from FDA labels.</a:t>
            </a:r>
          </a:p>
          <a:p>
            <a:pPr>
              <a:buFont typeface="Arial" panose="020B0604020202020204" pitchFamily="34" charset="0"/>
              <a:buChar char="•"/>
            </a:pPr>
            <a:r>
              <a:rPr lang="en-US" dirty="0"/>
              <a:t>The table on the right summarizes the results:</a:t>
            </a:r>
          </a:p>
          <a:p>
            <a:pPr marL="742950" lvl="1" indent="-285750">
              <a:buFont typeface="Arial" panose="020B0604020202020204" pitchFamily="34" charset="0"/>
              <a:buChar char="•"/>
            </a:pPr>
            <a:r>
              <a:rPr lang="en-US" i="1" dirty="0"/>
              <a:t>Total sentences</a:t>
            </a:r>
            <a:r>
              <a:rPr lang="en-US" dirty="0"/>
              <a:t> indicate the number of sentences extracted per drug.</a:t>
            </a:r>
          </a:p>
          <a:p>
            <a:pPr marL="742950" lvl="1" indent="-285750">
              <a:buFont typeface="Arial" panose="020B0604020202020204" pitchFamily="34" charset="0"/>
              <a:buChar char="•"/>
            </a:pPr>
            <a:r>
              <a:rPr lang="en-US" i="1" dirty="0"/>
              <a:t>Predicted positively</a:t>
            </a:r>
            <a:r>
              <a:rPr lang="en-US" dirty="0"/>
              <a:t> represents the number of sentences classified as describing intrinsic factors, with true positives shown in parentheses.</a:t>
            </a:r>
          </a:p>
          <a:p>
            <a:pPr marL="742950" lvl="1" indent="-285750">
              <a:buFont typeface="Arial" panose="020B0604020202020204" pitchFamily="34" charset="0"/>
              <a:buChar char="•"/>
            </a:pPr>
            <a:endParaRPr lang="en-US" dirty="0"/>
          </a:p>
          <a:p>
            <a:r>
              <a:rPr lang="en-US" dirty="0"/>
              <a:t>The overall precision of this approach was 78.5%.</a:t>
            </a:r>
          </a:p>
          <a:p>
            <a:r>
              <a:rPr lang="en-US" dirty="0"/>
              <a:t>So, Unlike the fine-tuned BioBERT method, which involves two steps (identifying PK-DDI sentences and classifying object/precipitant drugs), large language models simplify the process to a single step—directly identifying intrinsic factors affecting drug exposure.</a:t>
            </a:r>
          </a:p>
        </p:txBody>
      </p:sp>
      <p:sp>
        <p:nvSpPr>
          <p:cNvPr id="4" name="Slide Number Placeholder 3"/>
          <p:cNvSpPr>
            <a:spLocks noGrp="1"/>
          </p:cNvSpPr>
          <p:nvPr>
            <p:ph type="sldNum" sz="quarter" idx="5"/>
          </p:nvPr>
        </p:nvSpPr>
        <p:spPr/>
        <p:txBody>
          <a:bodyPr/>
          <a:lstStyle/>
          <a:p>
            <a:fld id="{B85E084C-4979-4FF8-86A5-853E3719832D}" type="slidenum">
              <a:rPr lang="en-US" smtClean="0"/>
              <a:t>17</a:t>
            </a:fld>
            <a:endParaRPr lang="en-US"/>
          </a:p>
        </p:txBody>
      </p:sp>
    </p:spTree>
    <p:extLst>
      <p:ext uri="{BB962C8B-B14F-4D97-AF65-F5344CB8AC3E}">
        <p14:creationId xmlns:p14="http://schemas.microsoft.com/office/powerpoint/2010/main" val="1247598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Fun Comparison:</a:t>
            </a:r>
            <a:br>
              <a:rPr lang="en-US" dirty="0"/>
            </a:br>
            <a:r>
              <a:rPr lang="en-US" dirty="0"/>
              <a:t>here we presents a comparison of the responses generated by different large language models (LLMs)—Flan-T5-XXL, Vicuna-13b-v1.5, T0pp, and TK-Instruct—to the question: </a:t>
            </a:r>
            <a:r>
              <a:rPr lang="en-US" i="1" dirty="0"/>
              <a:t>“What is pharmacokinetics?”</a:t>
            </a:r>
          </a:p>
          <a:p>
            <a:endParaRPr lang="en-US" i="1" dirty="0"/>
          </a:p>
          <a:p>
            <a:r>
              <a:rPr lang="en-US" b="1" dirty="0"/>
              <a:t>Model Responses:</a:t>
            </a:r>
          </a:p>
          <a:p>
            <a:pPr>
              <a:buFont typeface="+mj-lt"/>
              <a:buAutoNum type="arabicPeriod"/>
            </a:pPr>
            <a:r>
              <a:rPr lang="en-US" b="1" dirty="0"/>
              <a:t>Flan-T5-XXL:</a:t>
            </a:r>
            <a:endParaRPr lang="en-US" dirty="0"/>
          </a:p>
          <a:p>
            <a:pPr marL="742950" lvl="1" indent="-285750">
              <a:buFont typeface="+mj-lt"/>
              <a:buAutoNum type="arabicPeriod"/>
            </a:pPr>
            <a:r>
              <a:rPr lang="en-US" dirty="0"/>
              <a:t>The response defines pharmacokinetics as </a:t>
            </a:r>
            <a:r>
              <a:rPr lang="en-US" i="1" dirty="0"/>
              <a:t>"a branch of pharmacology that deals with the study of how a drug is absorbed, distributed, and excreted by the body."</a:t>
            </a:r>
            <a:endParaRPr lang="en-US" dirty="0"/>
          </a:p>
          <a:p>
            <a:pPr marL="742950" lvl="1" indent="-285750">
              <a:buFont typeface="+mj-lt"/>
              <a:buAutoNum type="arabicPeriod"/>
            </a:pPr>
            <a:r>
              <a:rPr lang="en-US" dirty="0"/>
              <a:t>The answer is concise and scientifically accurate, providing a solid foundational definition.</a:t>
            </a:r>
          </a:p>
          <a:p>
            <a:pPr>
              <a:buFont typeface="+mj-lt"/>
              <a:buAutoNum type="arabicPeriod"/>
            </a:pPr>
            <a:r>
              <a:rPr lang="en-US" b="1" dirty="0"/>
              <a:t>Vicuna-13b-v1.5:</a:t>
            </a:r>
            <a:endParaRPr lang="en-US" dirty="0"/>
          </a:p>
          <a:p>
            <a:pPr marL="742950" lvl="1" indent="-285750">
              <a:buFont typeface="+mj-lt"/>
              <a:buAutoNum type="arabicPeriod"/>
            </a:pPr>
            <a:r>
              <a:rPr lang="en-US" dirty="0"/>
              <a:t>The response is more detailed, stating:</a:t>
            </a:r>
            <a:br>
              <a:rPr lang="en-US" dirty="0"/>
            </a:br>
            <a:r>
              <a:rPr lang="en-US" i="1" dirty="0"/>
              <a:t>"Pharmacokinetics (PK) is the study of how a drug is absorbed, distributed, metabolized, and eliminated by the body. It is an important aspect of drug development and plays a crucial role in determining the safety, efficacy, and dosing of a drug."</a:t>
            </a:r>
            <a:endParaRPr lang="en-US" dirty="0"/>
          </a:p>
          <a:p>
            <a:pPr marL="1143000" lvl="2" indent="-228600">
              <a:buFont typeface="+mj-lt"/>
              <a:buAutoNum type="arabicPeriod"/>
            </a:pPr>
            <a:r>
              <a:rPr lang="en-US" dirty="0"/>
              <a:t>Additionally, it elaborates on factors influencing pharmacokinetics, such as the route of administration and patient-specific considerations.</a:t>
            </a:r>
          </a:p>
          <a:p>
            <a:pPr marL="742950" lvl="1" indent="-285750">
              <a:buFont typeface="+mj-lt"/>
              <a:buAutoNum type="arabicPeriod"/>
            </a:pPr>
            <a:r>
              <a:rPr lang="en-US" dirty="0"/>
              <a:t>This answer is comprehensive, adding depth beyond the basic definition.</a:t>
            </a:r>
          </a:p>
          <a:p>
            <a:pPr>
              <a:buFont typeface="+mj-lt"/>
              <a:buAutoNum type="arabicPeriod"/>
            </a:pPr>
            <a:r>
              <a:rPr lang="en-US" b="1" dirty="0"/>
              <a:t>T0pp:</a:t>
            </a:r>
            <a:endParaRPr lang="en-US" dirty="0"/>
          </a:p>
          <a:p>
            <a:pPr marL="742950" lvl="1" indent="-285750">
              <a:buFont typeface="+mj-lt"/>
              <a:buAutoNum type="arabicPeriod"/>
            </a:pPr>
            <a:r>
              <a:rPr lang="en-US" dirty="0"/>
              <a:t>Provides a brief yet accurate definition:</a:t>
            </a:r>
            <a:br>
              <a:rPr lang="en-US" dirty="0"/>
            </a:br>
            <a:r>
              <a:rPr lang="en-US" i="1" dirty="0"/>
              <a:t>"Pharmacokinetics (PK) is the study of how drugs are absorbed, distributed, and eliminated from the body."</a:t>
            </a:r>
            <a:endParaRPr lang="en-US" dirty="0"/>
          </a:p>
          <a:p>
            <a:pPr marL="742950" lvl="1" indent="-285750">
              <a:buFont typeface="+mj-lt"/>
              <a:buAutoNum type="arabicPeriod"/>
            </a:pPr>
            <a:r>
              <a:rPr lang="en-US" dirty="0"/>
              <a:t>While precise, it lacks the additional context or elaboration seen in Vicuna-13b-v1.5's response.</a:t>
            </a:r>
          </a:p>
          <a:p>
            <a:pPr>
              <a:buFont typeface="+mj-lt"/>
              <a:buAutoNum type="arabicPeriod"/>
            </a:pPr>
            <a:r>
              <a:rPr lang="en-US" b="1" dirty="0"/>
              <a:t>TK-Instruct:</a:t>
            </a:r>
            <a:endParaRPr lang="en-US" dirty="0"/>
          </a:p>
          <a:p>
            <a:pPr marL="742950" lvl="1" indent="-285750">
              <a:buFont typeface="+mj-lt"/>
              <a:buAutoNum type="arabicPeriod"/>
            </a:pPr>
            <a:r>
              <a:rPr lang="en-US" dirty="0"/>
              <a:t>The response simply states: </a:t>
            </a:r>
            <a:r>
              <a:rPr lang="en-US" i="1" dirty="0"/>
              <a:t>"pharmacokinetics."</a:t>
            </a:r>
            <a:endParaRPr lang="en-US" dirty="0"/>
          </a:p>
          <a:p>
            <a:pPr marL="742950" lvl="1" indent="-285750">
              <a:buFont typeface="+mj-lt"/>
              <a:buAutoNum type="arabicPeriod"/>
            </a:pPr>
            <a:r>
              <a:rPr lang="en-US" dirty="0"/>
              <a:t>This answer is incomplete and fails to provide meaningful context or detail.</a:t>
            </a:r>
          </a:p>
          <a:p>
            <a:endParaRPr lang="en-US" i="1" dirty="0"/>
          </a:p>
          <a:p>
            <a:r>
              <a:rPr lang="en-US" dirty="0"/>
              <a:t>The comparison illustrates the varying capabilities of LLMs in handling biomedical questions</a:t>
            </a:r>
          </a:p>
        </p:txBody>
      </p:sp>
      <p:sp>
        <p:nvSpPr>
          <p:cNvPr id="4" name="Slide Number Placeholder 3"/>
          <p:cNvSpPr>
            <a:spLocks noGrp="1"/>
          </p:cNvSpPr>
          <p:nvPr>
            <p:ph type="sldNum" sz="quarter" idx="5"/>
          </p:nvPr>
        </p:nvSpPr>
        <p:spPr/>
        <p:txBody>
          <a:bodyPr/>
          <a:lstStyle/>
          <a:p>
            <a:fld id="{B85E084C-4979-4FF8-86A5-853E3719832D}" type="slidenum">
              <a:rPr lang="en-US" smtClean="0"/>
              <a:t>18</a:t>
            </a:fld>
            <a:endParaRPr lang="en-US"/>
          </a:p>
        </p:txBody>
      </p:sp>
    </p:spTree>
    <p:extLst>
      <p:ext uri="{BB962C8B-B14F-4D97-AF65-F5344CB8AC3E}">
        <p14:creationId xmlns:p14="http://schemas.microsoft.com/office/powerpoint/2010/main" val="963996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r>
              <a:rPr lang="en-US" dirty="0" err="1"/>
              <a:t>DeepSeek</a:t>
            </a:r>
            <a:r>
              <a:rPr lang="en-US" dirty="0"/>
              <a:t>, as you can see, the response is similar to ChatGPT-4. It includes analysis and generates additional follow-up questions, leading to a stronger and more insightful answer.</a:t>
            </a:r>
          </a:p>
        </p:txBody>
      </p:sp>
      <p:sp>
        <p:nvSpPr>
          <p:cNvPr id="4" name="Slide Number Placeholder 3"/>
          <p:cNvSpPr>
            <a:spLocks noGrp="1"/>
          </p:cNvSpPr>
          <p:nvPr>
            <p:ph type="sldNum" sz="quarter" idx="5"/>
          </p:nvPr>
        </p:nvSpPr>
        <p:spPr/>
        <p:txBody>
          <a:bodyPr/>
          <a:lstStyle/>
          <a:p>
            <a:fld id="{B85E084C-4979-4FF8-86A5-853E3719832D}" type="slidenum">
              <a:rPr lang="en-US" smtClean="0"/>
              <a:t>19</a:t>
            </a:fld>
            <a:endParaRPr lang="en-US"/>
          </a:p>
        </p:txBody>
      </p:sp>
    </p:spTree>
    <p:extLst>
      <p:ext uri="{BB962C8B-B14F-4D97-AF65-F5344CB8AC3E}">
        <p14:creationId xmlns:p14="http://schemas.microsoft.com/office/powerpoint/2010/main" val="482733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prior study, we focused on </a:t>
            </a:r>
            <a:r>
              <a:rPr lang="en-US" dirty="0" err="1"/>
              <a:t>identifing</a:t>
            </a:r>
            <a:r>
              <a:rPr lang="en-US" dirty="0"/>
              <a:t> clinical exposure changes due to pharmacokinetic drug-drug interactions (PK-DDIs). This process involved three key steps:</a:t>
            </a:r>
          </a:p>
          <a:p>
            <a:pPr marL="228600" indent="-228600">
              <a:buFont typeface="+mj-lt"/>
              <a:buAutoNum type="arabicPeriod"/>
            </a:pPr>
            <a:r>
              <a:rPr lang="en-US" b="1" dirty="0"/>
              <a:t>Obtain an annotated dataset</a:t>
            </a:r>
            <a:r>
              <a:rPr lang="en-US" dirty="0"/>
              <a:t> to fine-tune a pre-trained language model.</a:t>
            </a:r>
          </a:p>
          <a:p>
            <a:pPr marL="228600" indent="-228600">
              <a:buFont typeface="+mj-lt"/>
              <a:buAutoNum type="arabicPeriod"/>
            </a:pPr>
            <a:r>
              <a:rPr lang="en-US" b="1" dirty="0"/>
              <a:t>Identify sentences</a:t>
            </a:r>
            <a:r>
              <a:rPr lang="en-US" dirty="0"/>
              <a:t> containing Drug-drug Interaction information categorized as PK-DDI.</a:t>
            </a:r>
          </a:p>
          <a:p>
            <a:pPr marL="228600" indent="-228600">
              <a:buFont typeface="+mj-lt"/>
              <a:buAutoNum type="arabicPeriod"/>
            </a:pPr>
            <a:r>
              <a:rPr lang="en-US" b="1" dirty="0"/>
              <a:t>Extract precipitant and object drugs</a:t>
            </a:r>
            <a:r>
              <a:rPr lang="en-US" dirty="0"/>
              <a:t> from those sentences identified as PK-DDI. []</a:t>
            </a:r>
          </a:p>
          <a:p>
            <a:br>
              <a:rPr lang="en-US" dirty="0"/>
            </a:br>
            <a:r>
              <a:rPr lang="en-US" dirty="0"/>
              <a:t>The second study showcased the potential of large language models (LLMs) to extract clinical pharmacology information without requiring fine-tuning. Here's how the study was conducted:</a:t>
            </a:r>
          </a:p>
          <a:p>
            <a:pPr marL="228600" indent="-228600">
              <a:buFont typeface="+mj-lt"/>
              <a:buAutoNum type="arabicPeriod"/>
            </a:pPr>
            <a:r>
              <a:rPr lang="en-US" b="1" dirty="0"/>
              <a:t>PK-DDI Sentence Classification:</a:t>
            </a:r>
            <a:br>
              <a:rPr lang="en-US" dirty="0"/>
            </a:br>
            <a:r>
              <a:rPr lang="en-US" dirty="0"/>
              <a:t>We evaluated the performance of five prominent LLMs—</a:t>
            </a:r>
            <a:r>
              <a:rPr lang="en-US" b="1" dirty="0" err="1"/>
              <a:t>DeepSeek</a:t>
            </a:r>
            <a:r>
              <a:rPr lang="en-US" dirty="0"/>
              <a:t>, </a:t>
            </a:r>
            <a:r>
              <a:rPr lang="en-US" b="1" dirty="0"/>
              <a:t>Tk-Instruct</a:t>
            </a:r>
            <a:r>
              <a:rPr lang="en-US" dirty="0"/>
              <a:t>, </a:t>
            </a:r>
            <a:r>
              <a:rPr lang="en-US" b="1" dirty="0"/>
              <a:t>Vicuna, T0pp, and Flan-T5-XXL</a:t>
            </a:r>
            <a:r>
              <a:rPr lang="en-US" dirty="0"/>
              <a:t>—on the task of classifying PK-DDI sentences.</a:t>
            </a:r>
          </a:p>
          <a:p>
            <a:pPr marL="228600" indent="-228600">
              <a:buFont typeface="+mj-lt"/>
              <a:buAutoNum type="arabicPeriod"/>
            </a:pPr>
            <a:r>
              <a:rPr lang="en-US" b="1" dirty="0"/>
              <a:t>Intrinsic Factors Analysis:</a:t>
            </a:r>
            <a:br>
              <a:rPr lang="en-US" dirty="0"/>
            </a:br>
            <a:r>
              <a:rPr lang="en-US" dirty="0"/>
              <a:t>The models were further tested on a novel task: identifying intrinsic factors such as age, weight, and genetics that influence drug clinical exposure.</a:t>
            </a:r>
          </a:p>
          <a:p>
            <a:pPr marL="228600" indent="-228600">
              <a:buFont typeface="+mj-lt"/>
              <a:buAutoNum type="arabicPeriod"/>
            </a:pPr>
            <a:r>
              <a:rPr lang="en-US" b="1" dirty="0"/>
              <a:t>Zero-Shot and Few-Shot Learning:</a:t>
            </a:r>
            <a:br>
              <a:rPr lang="en-US" dirty="0"/>
            </a:br>
            <a:r>
              <a:rPr lang="en-US" dirty="0"/>
              <a:t>Both zero-shot and few-shot learning approaches delivered outstanding performance, demonstrating the adaptability of these models.</a:t>
            </a:r>
          </a:p>
          <a:p>
            <a:pPr marL="0" indent="0">
              <a:buFont typeface="+mj-lt"/>
              <a:buNone/>
            </a:pPr>
            <a:r>
              <a:rPr lang="en-US" dirty="0"/>
              <a:t>What sets these models apart is their ability to perform effectively without fine-tuning, making them significantly easier to implement and use compared to fine-tuned models like BioBERT.</a:t>
            </a:r>
          </a:p>
          <a:p>
            <a:pPr marL="0" indent="0">
              <a:buFont typeface="+mj-lt"/>
              <a:buNone/>
            </a:pPr>
            <a:endParaRPr lang="en-US" dirty="0"/>
          </a:p>
          <a:p>
            <a:pPr marL="0" indent="0">
              <a:buFont typeface="+mj-lt"/>
              <a:buNone/>
            </a:pPr>
            <a:r>
              <a:rPr lang="en-US" dirty="0"/>
              <a:t>Our findings highlight the </a:t>
            </a:r>
            <a:r>
              <a:rPr lang="en-US" dirty="0" err="1"/>
              <a:t>posibility</a:t>
            </a:r>
            <a:r>
              <a:rPr lang="en-US" dirty="0"/>
              <a:t> of deploying a Chatbot-like model within a secure local environment, providing a reliable and efficient solution for extracting regulatory data and advancing clinical pharmacology research.</a:t>
            </a:r>
          </a:p>
          <a:p>
            <a:endParaRPr lang="en-US" dirty="0"/>
          </a:p>
          <a:p>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20</a:t>
            </a:fld>
            <a:endParaRPr lang="en-US"/>
          </a:p>
        </p:txBody>
      </p:sp>
    </p:spTree>
    <p:extLst>
      <p:ext uri="{BB962C8B-B14F-4D97-AF65-F5344CB8AC3E}">
        <p14:creationId xmlns:p14="http://schemas.microsoft.com/office/powerpoint/2010/main" val="2138681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begin with our first Study, which we worked on fine-tuning large language models to extract clinical pharmacology data. I’ll cover:</a:t>
            </a:r>
          </a:p>
          <a:p>
            <a:pPr marL="628650" lvl="1" indent="-171450">
              <a:buFont typeface="Arial" panose="020B0604020202020204" pitchFamily="34" charset="0"/>
              <a:buChar char="•"/>
            </a:pPr>
            <a:r>
              <a:rPr lang="en-US" dirty="0"/>
              <a:t>The study’s goal.</a:t>
            </a:r>
          </a:p>
          <a:p>
            <a:pPr marL="628650" lvl="1" indent="-171450">
              <a:buFont typeface="Arial" panose="020B0604020202020204" pitchFamily="34" charset="0"/>
              <a:buChar char="•"/>
            </a:pPr>
            <a:r>
              <a:rPr lang="en-US" dirty="0"/>
              <a:t>Background, including the need to extract drug-drug interactions and roles of object/precipitant drugs.</a:t>
            </a:r>
          </a:p>
          <a:p>
            <a:pPr marL="628650" lvl="1" indent="-171450">
              <a:buFont typeface="Arial" panose="020B0604020202020204" pitchFamily="34" charset="0"/>
              <a:buChar char="•"/>
            </a:pPr>
            <a:r>
              <a:rPr lang="en-US" dirty="0"/>
              <a:t>Development and fine-tuning of the BioBERT Directional DDI model.</a:t>
            </a:r>
          </a:p>
          <a:p>
            <a:pPr marL="628650" lvl="1" indent="-171450">
              <a:buFont typeface="Arial" panose="020B0604020202020204" pitchFamily="34" charset="0"/>
              <a:buChar char="•"/>
            </a:pPr>
            <a:r>
              <a:rPr lang="en-US" dirty="0"/>
              <a:t>Results and performance review.</a:t>
            </a:r>
          </a:p>
          <a:p>
            <a:r>
              <a:rPr lang="en-US" dirty="0"/>
              <a:t>Next, we’ll discuss the Second Study, which explores using LLMs for extracting clinical pharmacology data with minimal training, leveraging few-shot and zero-shot learning. This section will include:</a:t>
            </a:r>
          </a:p>
          <a:p>
            <a:pPr marL="628650" lvl="1" indent="-171450">
              <a:buFont typeface="Arial" panose="020B0604020202020204" pitchFamily="34" charset="0"/>
              <a:buChar char="•"/>
            </a:pPr>
            <a:r>
              <a:rPr lang="en-US" dirty="0"/>
              <a:t>The study’s objective.</a:t>
            </a:r>
          </a:p>
          <a:p>
            <a:pPr marL="628650" lvl="1" indent="-171450">
              <a:buFont typeface="Arial" panose="020B0604020202020204" pitchFamily="34" charset="0"/>
              <a:buChar char="•"/>
            </a:pPr>
            <a:r>
              <a:rPr lang="en-US" dirty="0"/>
              <a:t>Challenges in this task.</a:t>
            </a:r>
          </a:p>
          <a:p>
            <a:pPr marL="628650" lvl="1" indent="-171450">
              <a:buFont typeface="Arial" panose="020B0604020202020204" pitchFamily="34" charset="0"/>
              <a:buChar char="•"/>
            </a:pPr>
            <a:r>
              <a:rPr lang="en-US" dirty="0"/>
              <a:t>In-context learning with LLMs.</a:t>
            </a:r>
          </a:p>
          <a:p>
            <a:pPr marL="628650" lvl="1" indent="-171450">
              <a:buFont typeface="Arial" panose="020B0604020202020204" pitchFamily="34" charset="0"/>
              <a:buChar char="•"/>
            </a:pPr>
            <a:r>
              <a:rPr lang="en-US" dirty="0"/>
              <a:t>Model evaluation.</a:t>
            </a:r>
          </a:p>
          <a:p>
            <a:endParaRPr lang="en-US" dirty="0"/>
          </a:p>
          <a:p>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2</a:t>
            </a:fld>
            <a:endParaRPr lang="en-US"/>
          </a:p>
        </p:txBody>
      </p:sp>
    </p:spTree>
    <p:extLst>
      <p:ext uri="{BB962C8B-B14F-4D97-AF65-F5344CB8AC3E}">
        <p14:creationId xmlns:p14="http://schemas.microsoft.com/office/powerpoint/2010/main" val="803904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5E084C-4979-4FF8-86A5-853E3719832D}" type="slidenum">
              <a:rPr lang="en-US" smtClean="0"/>
              <a:t>21</a:t>
            </a:fld>
            <a:endParaRPr lang="en-US"/>
          </a:p>
        </p:txBody>
      </p:sp>
    </p:spTree>
    <p:extLst>
      <p:ext uri="{BB962C8B-B14F-4D97-AF65-F5344CB8AC3E}">
        <p14:creationId xmlns:p14="http://schemas.microsoft.com/office/powerpoint/2010/main" val="1270915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study aimed to develop a fine-tuned large language model capable of extracting clinical pharmacology information from biomedical text, including critical data from drug labels and biomedical literature. Specifically, we focused on pharmacokinetic drug-drug interactions (PK-DDIs), which are essential for understanding how one drug influences another's clinical exposure.[]</a:t>
            </a:r>
          </a:p>
          <a:p>
            <a:endParaRPr lang="en-US" dirty="0"/>
          </a:p>
          <a:p>
            <a:r>
              <a:rPr lang="en-US" dirty="0"/>
              <a:t>Consider a scenario where one drug unexpectedly reduces the effectiveness of another drug.[] So there is a directional relationship between these two drugs that can be crucial, as it can lead to serious, even life-threatening, consequences.[]</a:t>
            </a:r>
          </a:p>
          <a:p>
            <a:endParaRPr lang="en-US" dirty="0"/>
          </a:p>
          <a:p>
            <a:r>
              <a:rPr lang="en-US" dirty="0"/>
              <a:t>Our model was designed to perform two key tasks: identifying sentences that describe DDIs and distinguishing the roles of the drugs involved. </a:t>
            </a:r>
          </a:p>
          <a:p>
            <a:r>
              <a:rPr lang="en-US" dirty="0"/>
              <a:t>It classifies the 'object drug,' whose exposure is altered, and the 'precipitant drug,' which causes the change. </a:t>
            </a:r>
          </a:p>
          <a:p>
            <a:r>
              <a:rPr lang="en-US" dirty="0"/>
              <a:t>For example, there are two sentence:</a:t>
            </a:r>
          </a:p>
          <a:p>
            <a:endParaRPr lang="en-US" dirty="0"/>
          </a:p>
          <a:p>
            <a:pPr lvl="1">
              <a:buFont typeface="+mj-lt"/>
              <a:buAutoNum type="arabicPeriod"/>
            </a:pPr>
            <a:r>
              <a:rPr lang="en-US" sz="1200" i="1" dirty="0">
                <a:latin typeface="Times New Roman" panose="02020603050405020304" pitchFamily="18" charset="0"/>
                <a:cs typeface="Times New Roman" panose="02020603050405020304" pitchFamily="18" charset="0"/>
              </a:rPr>
              <a:t>The mean values of </a:t>
            </a:r>
            <a:r>
              <a:rPr lang="en-US" sz="1200" i="1" dirty="0" err="1">
                <a:latin typeface="Times New Roman" panose="02020603050405020304" pitchFamily="18" charset="0"/>
                <a:cs typeface="Times New Roman" panose="02020603050405020304" pitchFamily="18" charset="0"/>
              </a:rPr>
              <a:t>Cmax</a:t>
            </a:r>
            <a:r>
              <a:rPr lang="en-US" sz="1200" i="1" dirty="0">
                <a:latin typeface="Times New Roman" panose="02020603050405020304" pitchFamily="18" charset="0"/>
                <a:cs typeface="Times New Roman" panose="02020603050405020304" pitchFamily="18" charset="0"/>
              </a:rPr>
              <a:t> and AUC of </a:t>
            </a:r>
            <a:r>
              <a:rPr lang="en-US" sz="1200" b="1" i="1" dirty="0">
                <a:solidFill>
                  <a:srgbClr val="548235"/>
                </a:solidFill>
                <a:latin typeface="Times New Roman" panose="02020603050405020304" pitchFamily="18" charset="0"/>
                <a:cs typeface="Times New Roman" panose="02020603050405020304" pitchFamily="18" charset="0"/>
              </a:rPr>
              <a:t>nifedipine</a:t>
            </a:r>
            <a:r>
              <a:rPr lang="en-US" sz="1200" i="1" dirty="0">
                <a:latin typeface="Times New Roman" panose="02020603050405020304" pitchFamily="18" charset="0"/>
                <a:cs typeface="Times New Roman" panose="02020603050405020304" pitchFamily="18" charset="0"/>
              </a:rPr>
              <a:t> are increased by 64% and 79%, respectively, by co-administration of </a:t>
            </a:r>
            <a:r>
              <a:rPr lang="en-US" sz="1200" b="1" i="1" dirty="0">
                <a:solidFill>
                  <a:srgbClr val="C00000"/>
                </a:solidFill>
                <a:latin typeface="Times New Roman" panose="02020603050405020304" pitchFamily="18" charset="0"/>
                <a:cs typeface="Times New Roman" panose="02020603050405020304" pitchFamily="18" charset="0"/>
              </a:rPr>
              <a:t>propranolol</a:t>
            </a:r>
            <a:r>
              <a:rPr lang="en-US" sz="1200" i="1" dirty="0">
                <a:latin typeface="Times New Roman" panose="02020603050405020304" pitchFamily="18" charset="0"/>
                <a:cs typeface="Times New Roman" panose="02020603050405020304" pitchFamily="18" charset="0"/>
              </a:rPr>
              <a:t> </a:t>
            </a:r>
            <a:r>
              <a:rPr lang="en-US" dirty="0"/>
              <a:t>.</a:t>
            </a:r>
          </a:p>
          <a:p>
            <a:pPr lvl="1">
              <a:buFont typeface="+mj-lt"/>
              <a:buAutoNum type="arabicPeriod"/>
            </a:pPr>
            <a:r>
              <a:rPr lang="en-US" sz="1200" b="1" i="1" dirty="0">
                <a:solidFill>
                  <a:srgbClr val="C00000"/>
                </a:solidFill>
                <a:latin typeface="Times New Roman" panose="02020603050405020304" pitchFamily="18" charset="0"/>
                <a:cs typeface="Times New Roman" panose="02020603050405020304" pitchFamily="18" charset="0"/>
              </a:rPr>
              <a:t>Verapamil</a:t>
            </a:r>
            <a:r>
              <a:rPr lang="en-US" sz="1200" i="1" dirty="0">
                <a:latin typeface="Times New Roman" panose="02020603050405020304" pitchFamily="18" charset="0"/>
                <a:cs typeface="Times New Roman" panose="02020603050405020304" pitchFamily="18" charset="0"/>
              </a:rPr>
              <a:t> therapy may increase serum levels of </a:t>
            </a:r>
            <a:r>
              <a:rPr lang="en-US" sz="1200" b="1" i="1" dirty="0">
                <a:solidFill>
                  <a:srgbClr val="548235"/>
                </a:solidFill>
                <a:latin typeface="Times New Roman" panose="02020603050405020304" pitchFamily="18" charset="0"/>
                <a:cs typeface="Times New Roman" panose="02020603050405020304" pitchFamily="18" charset="0"/>
              </a:rPr>
              <a:t>cyclosporine</a:t>
            </a:r>
            <a:r>
              <a:rPr lang="en-US" sz="1200" i="1" dirty="0">
                <a:latin typeface="Times New Roman" panose="02020603050405020304" pitchFamily="18" charset="0"/>
                <a:cs typeface="Times New Roman" panose="02020603050405020304" pitchFamily="18" charset="0"/>
              </a:rPr>
              <a:t>.</a:t>
            </a:r>
            <a:endParaRPr lang="en-US" dirty="0"/>
          </a:p>
          <a:p>
            <a:pPr lvl="1">
              <a:buFont typeface="+mj-lt"/>
              <a:buAutoNum type="arabicPeriod"/>
            </a:pPr>
            <a:endParaRPr lang="en-US" dirty="0"/>
          </a:p>
          <a:p>
            <a:r>
              <a:rPr lang="en-US" dirty="0"/>
              <a:t>Accurately extracting and classifying this information is essential for </a:t>
            </a:r>
            <a:r>
              <a:rPr lang="en-US" b="1" dirty="0"/>
              <a:t>optimizing therapeutic decisions</a:t>
            </a:r>
            <a:r>
              <a:rPr lang="en-US" dirty="0"/>
              <a:t>, </a:t>
            </a:r>
            <a:r>
              <a:rPr lang="en-US" b="1" dirty="0"/>
              <a:t>preventing adverse drug interactions</a:t>
            </a:r>
            <a:r>
              <a:rPr lang="en-US" dirty="0"/>
              <a:t>, and </a:t>
            </a:r>
            <a:r>
              <a:rPr lang="en-US" b="1" dirty="0"/>
              <a:t>accelerating the drug development process</a:t>
            </a:r>
            <a:r>
              <a:rPr lang="en-US" dirty="0"/>
              <a:t>.</a:t>
            </a:r>
          </a:p>
          <a:p>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3</a:t>
            </a:fld>
            <a:endParaRPr lang="en-US"/>
          </a:p>
        </p:txBody>
      </p:sp>
    </p:spTree>
    <p:extLst>
      <p:ext uri="{BB962C8B-B14F-4D97-AF65-F5344CB8AC3E}">
        <p14:creationId xmlns:p14="http://schemas.microsoft.com/office/powerpoint/2010/main" val="3225201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objective of our first task is to determine whether a sentence describes a pharmacokinetic drug-drug interaction (PK-DDI) or a non-PK-DDI interaction. [] This process, known as Relationship Extraction (RE), involves training an NLP model using a biomedical literature corpus to automatically classify sentences into these categories. []</a:t>
            </a:r>
          </a:p>
          <a:p>
            <a:endParaRPr lang="en-US" dirty="0"/>
          </a:p>
          <a:p>
            <a:r>
              <a:rPr lang="en-US" dirty="0"/>
              <a:t>The second task focuses on Named Entity Recognition (NER). Once a sentence is identified as describing a PK-DDI, we further analyze it to determine which drug got affected ('object) and which drug causing the effect (precipitant.)</a:t>
            </a:r>
          </a:p>
          <a:p>
            <a:r>
              <a:rPr lang="en-US" dirty="0"/>
              <a:t>This slide illustrates how the two tasks work together: first, the RE model classifies sentences as PK-DDI or non-PK-DDI. Then, the NER model identifies the relevant drugs in PK-DDI sentences and assigns roles to them accordingly. []</a:t>
            </a:r>
          </a:p>
          <a:p>
            <a:endParaRPr lang="en-US" dirty="0"/>
          </a:p>
          <a:p>
            <a:r>
              <a:rPr lang="en-US" dirty="0"/>
              <a:t>Overall to have these models, we can choose between two approaches:</a:t>
            </a:r>
          </a:p>
          <a:p>
            <a:pPr marL="228600" indent="-228600">
              <a:buFont typeface="+mj-lt"/>
              <a:buAutoNum type="arabicPeriod"/>
            </a:pPr>
            <a:r>
              <a:rPr lang="en-US" dirty="0"/>
              <a:t>Traditional machine learning methods.</a:t>
            </a:r>
          </a:p>
          <a:p>
            <a:pPr marL="228600" indent="-228600">
              <a:buFont typeface="+mj-lt"/>
              <a:buAutoNum type="arabicPeriod"/>
            </a:pPr>
            <a:r>
              <a:rPr lang="en-US" dirty="0"/>
              <a:t>Advanced pre-trained large language models, which leverage state-of-the-art capabilities for improved accuracy and efficiency.</a:t>
            </a:r>
          </a:p>
          <a:p>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4</a:t>
            </a:fld>
            <a:endParaRPr lang="en-US"/>
          </a:p>
        </p:txBody>
      </p:sp>
    </p:spTree>
    <p:extLst>
      <p:ext uri="{BB962C8B-B14F-4D97-AF65-F5344CB8AC3E}">
        <p14:creationId xmlns:p14="http://schemas.microsoft.com/office/powerpoint/2010/main" val="2114852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b="0" dirty="0"/>
              <a:t>Traditional Machine Learning </a:t>
            </a:r>
            <a:r>
              <a:rPr lang="en-US" dirty="0"/>
              <a:t>involves training models using labeled data, where the model learns </a:t>
            </a:r>
            <a:r>
              <a:rPr lang="en-US" b="1" dirty="0"/>
              <a:t>relationships</a:t>
            </a:r>
            <a:r>
              <a:rPr lang="en-US" dirty="0"/>
              <a:t> between words. However, it faces significant challenges:</a:t>
            </a:r>
          </a:p>
          <a:p>
            <a:pPr>
              <a:buFont typeface="+mj-lt"/>
              <a:buAutoNum type="arabicPeriod"/>
            </a:pPr>
            <a:r>
              <a:rPr lang="en-US" b="1" dirty="0"/>
              <a:t>Slow Training:</a:t>
            </a:r>
            <a:r>
              <a:rPr lang="en-US" dirty="0"/>
              <a:t> Training traditional models demands large datasets and extensive computational resources, leading to a time-consuming and inefficient process.</a:t>
            </a:r>
          </a:p>
          <a:p>
            <a:pPr>
              <a:buFont typeface="+mj-lt"/>
              <a:buAutoNum type="arabicPeriod"/>
            </a:pPr>
            <a:r>
              <a:rPr lang="en-US" b="1" dirty="0"/>
              <a:t>Vanishing Gradient Problem:</a:t>
            </a:r>
            <a:r>
              <a:rPr lang="en-US" dirty="0"/>
              <a:t> Traditional neural networks struggle with long sequences, often losing the relationship between distant words. For instance, in a lengthy sentence, the connection between the first and last words may be lost, reduces the model's ability to capture context accurately.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Pre-trained Transformer-Based large language model are already </a:t>
            </a:r>
            <a:r>
              <a:rPr lang="en-US" sz="1200" dirty="0">
                <a:solidFill>
                  <a:srgbClr val="3A3B41"/>
                </a:solidFill>
                <a:latin typeface="Montserrat" panose="00000500000000000000" pitchFamily="2" charset="0"/>
              </a:rPr>
              <a:t>Pre-trained </a:t>
            </a:r>
            <a:r>
              <a:rPr lang="en-US" sz="1200" b="1" dirty="0">
                <a:solidFill>
                  <a:srgbClr val="3A3B41"/>
                </a:solidFill>
                <a:latin typeface="Montserrat" panose="00000500000000000000" pitchFamily="2" charset="0"/>
              </a:rPr>
              <a:t>drastically</a:t>
            </a:r>
            <a:r>
              <a:rPr lang="en-US" sz="1200" dirty="0">
                <a:solidFill>
                  <a:srgbClr val="3A3B41"/>
                </a:solidFill>
                <a:latin typeface="Montserrat" panose="00000500000000000000" pitchFamily="2" charset="0"/>
              </a:rPr>
              <a:t> reduce training time. They also take advantage of a strategic term, named “Attention Mechanism”</a:t>
            </a:r>
            <a:br>
              <a:rPr lang="en-US" dirty="0"/>
            </a:br>
            <a:r>
              <a:rPr lang="en-US" dirty="0"/>
              <a:t>which force the model to read and answer only the specific information you need</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pre-trained transformer models can understand complex language structures. And they offer two flexible options: </a:t>
            </a:r>
          </a:p>
          <a:p>
            <a:r>
              <a:rPr lang="en-US" b="1" dirty="0"/>
              <a:t> Fine-tuning</a:t>
            </a:r>
            <a:r>
              <a:rPr lang="en-US" dirty="0"/>
              <a:t>: Even with a pre-trained model, we can fine-tune its parameters for specific tasks. This process is similar to training but far quicker and more efficient, as the model already understands language patterns.</a:t>
            </a:r>
          </a:p>
          <a:p>
            <a:pPr>
              <a:buFont typeface="+mj-lt"/>
              <a:buNone/>
            </a:pPr>
            <a:r>
              <a:rPr lang="en-US" b="1" dirty="0"/>
              <a:t>In-context learning</a:t>
            </a:r>
            <a:r>
              <a:rPr lang="en-US" dirty="0"/>
              <a:t> models, we can leverage their ability to perform tasks with minimal or no additional training, making them even more  efficient.</a:t>
            </a:r>
          </a:p>
          <a:p>
            <a:pPr>
              <a:buFont typeface="+mj-lt"/>
              <a:buNone/>
            </a:pPr>
            <a:endParaRPr lang="en-US" dirty="0"/>
          </a:p>
          <a:p>
            <a:r>
              <a:rPr lang="en-US" dirty="0"/>
              <a:t>So, Transformer-based Large Language Models offer clear advantages over traditional neural networks, enabling faster training, improved efficiency, even in long sequences.</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5</a:t>
            </a:fld>
            <a:endParaRPr lang="en-US"/>
          </a:p>
        </p:txBody>
      </p:sp>
    </p:spTree>
    <p:extLst>
      <p:ext uri="{BB962C8B-B14F-4D97-AF65-F5344CB8AC3E}">
        <p14:creationId xmlns:p14="http://schemas.microsoft.com/office/powerpoint/2010/main" val="4140591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outlines the key work accomplished in our previous project, which centered on fine-tuning a pre-trained BioBERT model for extracting pharmacokinetic drug-drug interactions (PK-DDIs).</a:t>
            </a:r>
          </a:p>
          <a:p>
            <a:endParaRPr lang="en-US" dirty="0"/>
          </a:p>
          <a:p>
            <a:r>
              <a:rPr lang="en-US" dirty="0"/>
              <a:t>BioBERT, a language model trained on 13 billion words from PubMed abstracts and PMC full-text articles, contains 340 million parameters.</a:t>
            </a:r>
          </a:p>
          <a:p>
            <a:endParaRPr lang="en-US" dirty="0"/>
          </a:p>
          <a:p>
            <a:r>
              <a:rPr lang="en-US" dirty="0"/>
              <a:t>This model is  ideal for tasks like </a:t>
            </a:r>
            <a:r>
              <a:rPr lang="en-US" b="1" dirty="0"/>
              <a:t>Relationship Extraction</a:t>
            </a:r>
            <a:r>
              <a:rPr lang="en-US" dirty="0"/>
              <a:t>, </a:t>
            </a:r>
            <a:r>
              <a:rPr lang="en-US" b="1" dirty="0"/>
              <a:t>named entity recognition</a:t>
            </a:r>
            <a:r>
              <a:rPr lang="en-US" dirty="0"/>
              <a:t>, and even </a:t>
            </a:r>
            <a:r>
              <a:rPr lang="en-US" b="1" dirty="0"/>
              <a:t>question answering tasks. </a:t>
            </a:r>
            <a:r>
              <a:rPr lang="en-US" dirty="0"/>
              <a:t>In this project, we customized BioBERT to identify PK-DDI sentences and classify the roles of object drugs and precipitant drugs. []</a:t>
            </a:r>
          </a:p>
          <a:p>
            <a:endParaRPr lang="en-US" dirty="0"/>
          </a:p>
          <a:p>
            <a:r>
              <a:rPr lang="en-US" dirty="0"/>
              <a:t>The diagram illustrates the two main stages of this process:</a:t>
            </a:r>
          </a:p>
          <a:p>
            <a:r>
              <a:rPr lang="en-US" b="1" dirty="0"/>
              <a:t>First Fine-Tuning:</a:t>
            </a:r>
            <a:br>
              <a:rPr lang="en-US" dirty="0"/>
            </a:br>
            <a:r>
              <a:rPr lang="en-US" dirty="0"/>
              <a:t>We fine-tuned the pre-trained BioBERT model using approximately 21 thousand annotated sentences from the FDA’s TAC2019 dataset. This resulted in the BioBERT model which we named it as </a:t>
            </a:r>
            <a:r>
              <a:rPr lang="en-US" b="1" dirty="0"/>
              <a:t>BioBERT Directional DDI model</a:t>
            </a:r>
            <a:r>
              <a:rPr lang="en-US" dirty="0"/>
              <a:t>, specifically optimized for PK-DDI extraction.</a:t>
            </a:r>
          </a:p>
          <a:p>
            <a:pPr>
              <a:buFont typeface="+mj-lt"/>
              <a:buNone/>
            </a:pPr>
            <a:endParaRPr lang="en-US" b="1" dirty="0"/>
          </a:p>
          <a:p>
            <a:pPr>
              <a:buFont typeface="+mj-lt"/>
              <a:buNone/>
            </a:pPr>
            <a:r>
              <a:rPr lang="en-US" b="1" dirty="0"/>
              <a:t>Second is Model Validation:</a:t>
            </a:r>
            <a:br>
              <a:rPr lang="en-US" dirty="0"/>
            </a:br>
            <a:r>
              <a:rPr lang="en-US" dirty="0"/>
              <a:t>The fine-tuned model was tested and validated using 10 thousand unannotated sentence again from TAC2019.</a:t>
            </a:r>
          </a:p>
          <a:p>
            <a:pPr>
              <a:buFont typeface="+mj-lt"/>
              <a:buNone/>
            </a:pPr>
            <a:endParaRPr lang="en-US" dirty="0"/>
          </a:p>
          <a:p>
            <a:r>
              <a:rPr lang="en-US" dirty="0"/>
              <a:t> </a:t>
            </a:r>
          </a:p>
          <a:p>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6</a:t>
            </a:fld>
            <a:endParaRPr lang="en-US"/>
          </a:p>
        </p:txBody>
      </p:sp>
    </p:spTree>
    <p:extLst>
      <p:ext uri="{BB962C8B-B14F-4D97-AF65-F5344CB8AC3E}">
        <p14:creationId xmlns:p14="http://schemas.microsoft.com/office/powerpoint/2010/main" val="2372624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the model’s performance, we relied on key validation metrics: recall, precision, and F-score. High values across these metrics—ideally close to 100%—reflect the model’s robustness and accuracy in prediction.</a:t>
            </a:r>
            <a:br>
              <a:rPr lang="en-US" dirty="0"/>
            </a:br>
            <a:br>
              <a:rPr lang="en-US" dirty="0"/>
            </a:br>
            <a:r>
              <a:rPr lang="en-US" dirty="0"/>
              <a:t>For the first task, identifying PK-DDI sentences, the model demonstrated strong performance with precision, recall, and F-scores all exceeding 80%. [] </a:t>
            </a:r>
            <a:br>
              <a:rPr lang="en-US" dirty="0"/>
            </a:br>
            <a:br>
              <a:rPr lang="en-US" dirty="0"/>
            </a:br>
            <a:r>
              <a:rPr lang="en-US" dirty="0"/>
              <a:t>In the second task, which focused on identifying object and precipitant drugs within PK-DDI sentences:</a:t>
            </a:r>
          </a:p>
          <a:p>
            <a:pPr>
              <a:buFont typeface="Arial" panose="020B0604020202020204" pitchFamily="34" charset="0"/>
              <a:buNone/>
            </a:pPr>
            <a:r>
              <a:rPr lang="en-US" dirty="0"/>
              <a:t>The model evaluation metrics achieved </a:t>
            </a:r>
            <a:r>
              <a:rPr lang="en-US" b="1" dirty="0"/>
              <a:t>above 90% </a:t>
            </a:r>
            <a:r>
              <a:rPr lang="en-US" dirty="0"/>
              <a:t>for both object and precipitant drugs []</a:t>
            </a:r>
          </a:p>
          <a:p>
            <a:pPr>
              <a:buFont typeface="Arial" panose="020B0604020202020204" pitchFamily="34" charset="0"/>
              <a:buNone/>
            </a:pPr>
            <a:endParaRPr lang="en-US" dirty="0"/>
          </a:p>
          <a:p>
            <a:pPr>
              <a:buFont typeface="Arial" panose="020B0604020202020204" pitchFamily="34" charset="0"/>
              <a:buNone/>
            </a:pPr>
            <a:endParaRPr lang="en-US" dirty="0"/>
          </a:p>
          <a:p>
            <a:br>
              <a:rPr lang="en-US" dirty="0"/>
            </a:br>
            <a:r>
              <a:rPr lang="en-US" dirty="0"/>
              <a:t>In a further analysis, the BioBERT Directional DDI model was applied to analyze sentences from FDA drug labels as part of the Comprehensive in vitro Proarrhythmia Assay (CiPA) initiative.</a:t>
            </a:r>
          </a:p>
          <a:p>
            <a:pPr marL="171450" indent="-171450">
              <a:buFont typeface="Arial" panose="020B0604020202020204" pitchFamily="34" charset="0"/>
              <a:buChar char="•"/>
            </a:pPr>
            <a:r>
              <a:rPr lang="en-US" dirty="0"/>
              <a:t>The first column lists the drug names.</a:t>
            </a:r>
          </a:p>
          <a:p>
            <a:pPr marL="171450" indent="-171450">
              <a:buFont typeface="Arial" panose="020B0604020202020204" pitchFamily="34" charset="0"/>
              <a:buChar char="•"/>
            </a:pPr>
            <a:r>
              <a:rPr lang="en-US" dirty="0"/>
              <a:t>The second column indicates the total number of sentences extracted per drug, totaling approximately 46,000 across all labels.</a:t>
            </a:r>
          </a:p>
          <a:p>
            <a:pPr marL="171450" indent="-171450">
              <a:buFont typeface="Arial" panose="020B0604020202020204" pitchFamily="34" charset="0"/>
              <a:buChar char="•"/>
            </a:pPr>
            <a:r>
              <a:rPr lang="en-US" dirty="0"/>
              <a:t>The third column shows the number of PK-DDI sentences identified for each drug.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fourth column highlights the frequency with which each drug was identified as an object drug means having its pharmacokinetics altered by the presence of other drugs.</a:t>
            </a:r>
          </a:p>
          <a:p>
            <a:pPr marL="0" indent="0">
              <a:buFont typeface="Arial" panose="020B0604020202020204" pitchFamily="34" charset="0"/>
              <a:buNone/>
            </a:pPr>
            <a:endParaRPr lang="en-US" dirty="0"/>
          </a:p>
          <a:p>
            <a:r>
              <a:rPr lang="en-US" dirty="0"/>
              <a:t>So, these metrics demonstrate the high reliability of the fine-tuned BioBERT model for automatically extracting directional pharmacokinetic drug-drug interaction information from biomedical text. </a:t>
            </a:r>
          </a:p>
          <a:p>
            <a:pPr>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7</a:t>
            </a:fld>
            <a:endParaRPr lang="en-US"/>
          </a:p>
        </p:txBody>
      </p:sp>
    </p:spTree>
    <p:extLst>
      <p:ext uri="{BB962C8B-B14F-4D97-AF65-F5344CB8AC3E}">
        <p14:creationId xmlns:p14="http://schemas.microsoft.com/office/powerpoint/2010/main" val="4179003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study, we focused on extracting clinical pharmacology information using advanced transformer-based large language models (LLMs) with minimal or no additional training.</a:t>
            </a:r>
          </a:p>
          <a:p>
            <a:r>
              <a:rPr lang="en-US" dirty="0"/>
              <a:t>The key objective was to overcome a significant limitation of models like BioBERT, which require fine-tuning for every new task. Fine-tuning needs a large, annotated dataset—a resource that can be challenging and time-consuming to create,  </a:t>
            </a:r>
          </a:p>
          <a:p>
            <a:endParaRPr lang="en-US" dirty="0"/>
          </a:p>
          <a:p>
            <a:r>
              <a:rPr lang="en-US" dirty="0"/>
              <a:t>To address this, our goal was to implement </a:t>
            </a:r>
            <a:r>
              <a:rPr lang="en-US" b="1" dirty="0"/>
              <a:t>open-source LLMs </a:t>
            </a:r>
            <a:r>
              <a:rPr lang="en-US" dirty="0"/>
              <a:t>within a secure local environment, enabling these models to perform diverse natural language processing tasks without needing extensive training data. it has two benefits </a:t>
            </a:r>
          </a:p>
          <a:p>
            <a:endParaRPr lang="en-US" dirty="0"/>
          </a:p>
          <a:p>
            <a:r>
              <a:rPr lang="en-US" b="1" dirty="0"/>
              <a:t> </a:t>
            </a:r>
            <a:r>
              <a:rPr lang="en-US" b="0" dirty="0"/>
              <a:t>first </a:t>
            </a:r>
            <a:r>
              <a:rPr lang="en-US" b="1" dirty="0"/>
              <a:t>Efficient Extraction of Biomedical Data:</a:t>
            </a:r>
            <a:br>
              <a:rPr lang="en-US" dirty="0"/>
            </a:br>
            <a:r>
              <a:rPr lang="en-US" dirty="0"/>
              <a:t>These models can extract critical biomedical information—such as pharmacokinetic interactions, object and precipitant drugs, or patients’ intrinsic factors—from unstructured biomedical text using in-context learning. This approach eliminates the need for labeled training data and allows quick adaptation to various tasks without relying on large task-specific datasets.</a:t>
            </a:r>
          </a:p>
          <a:p>
            <a:pPr>
              <a:buFont typeface="+mj-lt"/>
              <a:buAutoNum type="arabicPeriod"/>
            </a:pPr>
            <a:endParaRPr lang="en-US" dirty="0"/>
          </a:p>
          <a:p>
            <a:pPr>
              <a:buFont typeface="+mj-lt"/>
              <a:buNone/>
            </a:pPr>
            <a:r>
              <a:rPr lang="en-US" b="1" dirty="0"/>
              <a:t>Second Data Privacy and Regulatory Compliance:</a:t>
            </a:r>
            <a:br>
              <a:rPr lang="en-US" dirty="0"/>
            </a:br>
            <a:r>
              <a:rPr lang="en-US" dirty="0"/>
              <a:t>Implementing these models in secure environments ensures data privacy and compliance with regulatory standards. While online chatbot sources like ChatGPT can be used for certain purposes, they cause a risk of data leakage when handling sensitive information.</a:t>
            </a:r>
          </a:p>
          <a:p>
            <a:pPr>
              <a:buFont typeface="+mj-lt"/>
              <a:buAutoNum type="arabicPeriod"/>
            </a:pPr>
            <a:endParaRPr lang="en-US" dirty="0"/>
          </a:p>
          <a:p>
            <a:r>
              <a:rPr lang="en-US" dirty="0"/>
              <a:t>Overall, This approach not only simplifies  task execution but also addresses key challenges associated with data availability and compliance in sensitive biomedical domains.</a:t>
            </a:r>
          </a:p>
          <a:p>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8</a:t>
            </a:fld>
            <a:endParaRPr lang="en-US"/>
          </a:p>
        </p:txBody>
      </p:sp>
    </p:spTree>
    <p:extLst>
      <p:ext uri="{BB962C8B-B14F-4D97-AF65-F5344CB8AC3E}">
        <p14:creationId xmlns:p14="http://schemas.microsoft.com/office/powerpoint/2010/main" val="562742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illustrates the workflow of a transformer-based large language model in the concept of in-context learning. While these models are typically pre-trained, additional learning can happen through approaches like few-shot or zero-shot learning. </a:t>
            </a:r>
          </a:p>
          <a:p>
            <a:endParaRPr lang="en-US" dirty="0"/>
          </a:p>
          <a:p>
            <a:r>
              <a:rPr lang="en-US" dirty="0"/>
              <a:t>For Few-shot learning we introduce a small amount of labeled training data to guide the model's predictions.  </a:t>
            </a:r>
          </a:p>
          <a:p>
            <a:endParaRPr lang="en-US" dirty="0"/>
          </a:p>
          <a:p>
            <a:r>
              <a:rPr lang="en-US" dirty="0"/>
              <a:t>For our case, we fed our LLM with 4 labeled sentences: two describing </a:t>
            </a:r>
            <a:r>
              <a:rPr lang="en-US" b="1" dirty="0"/>
              <a:t>pharmacokinetic drug-drug interactions </a:t>
            </a:r>
            <a:r>
              <a:rPr lang="en-US" b="0" dirty="0"/>
              <a:t>as pk-DDI </a:t>
            </a:r>
            <a:r>
              <a:rPr lang="en-US" dirty="0"/>
              <a:t>and two describing </a:t>
            </a:r>
            <a:r>
              <a:rPr lang="en-US" b="1" dirty="0"/>
              <a:t>non-PK DDI</a:t>
            </a:r>
            <a:r>
              <a:rPr lang="en-US" dirty="0"/>
              <a:t> sentences. These examples, along with validation sentences, are provided in the form of a </a:t>
            </a:r>
            <a:r>
              <a:rPr lang="en-US" b="1" dirty="0"/>
              <a:t>prompt question</a:t>
            </a:r>
            <a:r>
              <a:rPr lang="en-US" dirty="0"/>
              <a:t> to the model.</a:t>
            </a:r>
          </a:p>
          <a:p>
            <a:endParaRPr lang="en-US" dirty="0"/>
          </a:p>
          <a:p>
            <a:r>
              <a:rPr lang="en-US" dirty="0"/>
              <a:t>Before the model can make predictions, the input data undergoes several key preprocessing steps:</a:t>
            </a:r>
          </a:p>
          <a:p>
            <a:r>
              <a:rPr lang="en-US" b="1" dirty="0"/>
              <a:t>Pre-processing and tokenization</a:t>
            </a:r>
            <a:r>
              <a:rPr lang="en-US" dirty="0"/>
              <a:t>: The input sentences and the prompt are tokenized and encoded, converting them into a numerical format suitable for the model.</a:t>
            </a:r>
          </a:p>
          <a:p>
            <a:r>
              <a:rPr lang="en-US" b="1" dirty="0"/>
              <a:t>Model Inference</a:t>
            </a:r>
            <a:r>
              <a:rPr lang="en-US" dirty="0"/>
              <a:t>: The encoded input is processed by the LLM to generate predictions.</a:t>
            </a:r>
          </a:p>
          <a:p>
            <a:pPr>
              <a:buFont typeface="+mj-lt"/>
              <a:buNone/>
            </a:pPr>
            <a:r>
              <a:rPr lang="en-US" b="1" dirty="0"/>
              <a:t>Post-processing</a:t>
            </a:r>
            <a:r>
              <a:rPr lang="en-US" dirty="0"/>
              <a:t>: The output is decoded to determine whether the provided sentence can be understand by human.</a:t>
            </a:r>
          </a:p>
          <a:p>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10</a:t>
            </a:fld>
            <a:endParaRPr lang="en-US"/>
          </a:p>
        </p:txBody>
      </p:sp>
    </p:spTree>
    <p:extLst>
      <p:ext uri="{BB962C8B-B14F-4D97-AF65-F5344CB8AC3E}">
        <p14:creationId xmlns:p14="http://schemas.microsoft.com/office/powerpoint/2010/main" val="3737848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0.xml"/><Relationship Id="rId4" Type="http://schemas.openxmlformats.org/officeDocument/2006/relationships/image" Target="../media/image11.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24682"/>
            <a:ext cx="10363200" cy="656770"/>
          </a:xfrm>
        </p:spPr>
        <p:txBody>
          <a:bodyPr anchor="t">
            <a:noAutofit/>
          </a:bodyPr>
          <a:lstStyle>
            <a:lvl1pPr algn="l">
              <a:defRPr sz="4000" b="1" i="0" cap="all"/>
            </a:lvl1pPr>
          </a:lstStyle>
          <a:p>
            <a:r>
              <a:rPr lang="en-US"/>
              <a:t>Click to Insert TITLE</a:t>
            </a:r>
            <a:br>
              <a:rPr lang="en-US"/>
            </a:br>
            <a:br>
              <a:rPr lang="en-US"/>
            </a:br>
            <a:br>
              <a:rPr lang="en-US"/>
            </a:br>
            <a:endParaRPr lang="en-US"/>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Month Day, Year </a:t>
            </a:r>
            <a:r>
              <a:rPr kumimoji="0" lang="en-US" sz="20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rPr>
              <a:t>| Location</a:t>
            </a:r>
            <a:endParaRPr lang="en-US"/>
          </a:p>
        </p:txBody>
      </p:sp>
      <p:sp>
        <p:nvSpPr>
          <p:cNvPr id="10" name="TextBox 9"/>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1" name="Content Placeholder 10">
            <a:extLst>
              <a:ext uri="{FF2B5EF4-FFF2-40B4-BE49-F238E27FC236}">
                <a16:creationId xmlns:a16="http://schemas.microsoft.com/office/drawing/2014/main" id="{705F0D62-E5D0-43D4-A243-AD6D82EB9F44}"/>
              </a:ext>
            </a:extLst>
          </p:cNvPr>
          <p:cNvSpPr>
            <a:spLocks noGrp="1"/>
          </p:cNvSpPr>
          <p:nvPr>
            <p:ph sz="quarter" idx="10" hasCustomPrompt="1"/>
          </p:nvPr>
        </p:nvSpPr>
        <p:spPr>
          <a:xfrm>
            <a:off x="963084" y="5099235"/>
            <a:ext cx="10363200" cy="656770"/>
          </a:xfrm>
        </p:spPr>
        <p:txBody>
          <a:bodyPr/>
          <a:lstStyle>
            <a:lvl1pPr marL="0" indent="0">
              <a:buNone/>
              <a:defRPr i="1"/>
            </a:lvl1pPr>
          </a:lstStyle>
          <a:p>
            <a:pPr lvl="0"/>
            <a:r>
              <a:rPr lang="en-US"/>
              <a:t>CLICK TO INSERT TITLE</a:t>
            </a:r>
          </a:p>
        </p:txBody>
      </p:sp>
    </p:spTree>
    <p:extLst>
      <p:ext uri="{BB962C8B-B14F-4D97-AF65-F5344CB8AC3E}">
        <p14:creationId xmlns:p14="http://schemas.microsoft.com/office/powerpoint/2010/main" val="1020742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A51-54FE-4F3B-82FE-C249386C42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456204-4774-4B51-94D4-D963F7F7972D}"/>
              </a:ext>
            </a:extLst>
          </p:cNvPr>
          <p:cNvSpPr>
            <a:spLocks noGrp="1"/>
          </p:cNvSpPr>
          <p:nvPr>
            <p:ph type="dt" sz="half" idx="10"/>
          </p:nvPr>
        </p:nvSpPr>
        <p:spPr/>
        <p:txBody>
          <a:bodyPr/>
          <a:lstStyle/>
          <a:p>
            <a:fld id="{6B6FBEFF-8235-4697-932F-AD264BD5B44A}" type="datetimeFigureOut">
              <a:rPr lang="en-US" smtClean="0"/>
              <a:t>6/30/2025</a:t>
            </a:fld>
            <a:endParaRPr lang="en-US"/>
          </a:p>
        </p:txBody>
      </p:sp>
      <p:sp>
        <p:nvSpPr>
          <p:cNvPr id="4" name="Footer Placeholder 3">
            <a:extLst>
              <a:ext uri="{FF2B5EF4-FFF2-40B4-BE49-F238E27FC236}">
                <a16:creationId xmlns:a16="http://schemas.microsoft.com/office/drawing/2014/main" id="{C896C132-165D-4409-AC49-147302BCA0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B8764D-4AE1-43C7-88B8-813BAFA582E9}"/>
              </a:ext>
            </a:extLst>
          </p:cNvPr>
          <p:cNvSpPr>
            <a:spLocks noGrp="1"/>
          </p:cNvSpPr>
          <p:nvPr>
            <p:ph type="sldNum" sz="quarter" idx="12"/>
          </p:nvPr>
        </p:nvSpPr>
        <p:spPr/>
        <p:txBody>
          <a:bodyPr/>
          <a:lstStyle/>
          <a:p>
            <a:fld id="{007B0527-870C-42A8-BB95-0E410B101F66}" type="slidenum">
              <a:rPr lang="en-US" smtClean="0"/>
              <a:t>‹#›</a:t>
            </a:fld>
            <a:endParaRPr lang="en-US"/>
          </a:p>
        </p:txBody>
      </p:sp>
    </p:spTree>
    <p:extLst>
      <p:ext uri="{BB962C8B-B14F-4D97-AF65-F5344CB8AC3E}">
        <p14:creationId xmlns:p14="http://schemas.microsoft.com/office/powerpoint/2010/main" val="125652680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9" name="TextBox 8"/>
          <p:cNvSpPr txBox="1"/>
          <p:nvPr/>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4" name="Text Placeholder 3">
            <a:extLst>
              <a:ext uri="{FF2B5EF4-FFF2-40B4-BE49-F238E27FC236}">
                <a16:creationId xmlns:a16="http://schemas.microsoft.com/office/drawing/2014/main" id="{8FC9387D-9BF3-4AD2-81D3-163914B16BA8}"/>
              </a:ext>
            </a:extLst>
          </p:cNvPr>
          <p:cNvSpPr>
            <a:spLocks noGrp="1"/>
          </p:cNvSpPr>
          <p:nvPr>
            <p:ph type="body" sz="quarter" idx="11" hasCustomPrompt="1"/>
          </p:nvPr>
        </p:nvSpPr>
        <p:spPr>
          <a:xfrm>
            <a:off x="496389" y="26684"/>
            <a:ext cx="11695611" cy="6831316"/>
          </a:xfrm>
        </p:spPr>
        <p:txBody>
          <a:bodyPr anchor="ctr"/>
          <a:lstStyle>
            <a:lvl1pPr marL="0" indent="0" algn="ctr">
              <a:buNone/>
              <a:defRPr sz="6000" b="0" i="0" cap="all" spc="200" baseline="0">
                <a:solidFill>
                  <a:schemeClr val="tx1"/>
                </a:solidFill>
                <a:latin typeface="+mj-lt"/>
              </a:defRPr>
            </a:lvl1pPr>
            <a:lvl2pPr algn="ctr">
              <a:defRPr sz="1800" i="0" spc="100" baseline="0">
                <a:solidFill>
                  <a:schemeClr val="bg1"/>
                </a:solidFill>
                <a:latin typeface="+mn-lt"/>
              </a:defRPr>
            </a:lvl2pPr>
          </a:lstStyle>
          <a:p>
            <a:pPr lvl="0"/>
            <a:r>
              <a:rPr lang="en-US"/>
              <a:t>DIVIDER HEADING</a:t>
            </a:r>
          </a:p>
        </p:txBody>
      </p:sp>
    </p:spTree>
    <p:extLst>
      <p:ext uri="{BB962C8B-B14F-4D97-AF65-F5344CB8AC3E}">
        <p14:creationId xmlns:p14="http://schemas.microsoft.com/office/powerpoint/2010/main" val="5111322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1_Divi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hasCustomPrompt="1"/>
          </p:nvPr>
        </p:nvSpPr>
        <p:spPr>
          <a:xfrm>
            <a:off x="447817" y="3039452"/>
            <a:ext cx="11290860" cy="1497507"/>
          </a:xfrm>
        </p:spPr>
        <p:txBody>
          <a:bodyPr anchor="b">
            <a:normAutofit/>
          </a:bodyPr>
          <a:lstStyle>
            <a:lvl1pPr algn="l">
              <a:defRPr sz="3600" b="0" cap="all">
                <a:solidFill>
                  <a:schemeClr val="accent1"/>
                </a:solidFill>
                <a:latin typeface="Arial" panose="020B0604020202020204" pitchFamily="34" charset="0"/>
                <a:cs typeface="Arial" panose="020B0604020202020204" pitchFamily="34" charset="0"/>
              </a:defRPr>
            </a:lvl1pPr>
          </a:lstStyle>
          <a:p>
            <a:r>
              <a:rPr lang="en-US"/>
              <a:t>Divider HEading</a:t>
            </a:r>
          </a:p>
        </p:txBody>
      </p:sp>
      <p:sp>
        <p:nvSpPr>
          <p:cNvPr id="3" name="Text Placeholder 2"/>
          <p:cNvSpPr>
            <a:spLocks noGrp="1"/>
          </p:cNvSpPr>
          <p:nvPr>
            <p:ph type="body" idx="1" hasCustomPrompt="1"/>
          </p:nvPr>
        </p:nvSpPr>
        <p:spPr>
          <a:xfrm>
            <a:off x="447817" y="4541418"/>
            <a:ext cx="11290860" cy="600556"/>
          </a:xfrm>
        </p:spPr>
        <p:txBody>
          <a:bodyPr anchor="t">
            <a:normAutofit/>
          </a:bodyPr>
          <a:lstStyle>
            <a:lvl1pPr marL="0" indent="0" algn="l">
              <a:buNone/>
              <a:defRPr sz="1800" cap="all">
                <a:solidFill>
                  <a:schemeClr val="accent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Subheading</a:t>
            </a:r>
          </a:p>
        </p:txBody>
      </p:sp>
      <p:sp>
        <p:nvSpPr>
          <p:cNvPr id="4" name="Date Placeholder 3"/>
          <p:cNvSpPr>
            <a:spLocks noGrp="1"/>
          </p:cNvSpPr>
          <p:nvPr>
            <p:ph type="dt" sz="half" idx="10"/>
          </p:nvPr>
        </p:nvSpPr>
        <p:spPr>
          <a:xfrm>
            <a:off x="7605951" y="5956137"/>
            <a:ext cx="2844799" cy="365125"/>
          </a:xfrm>
          <a:prstGeom prst="rect">
            <a:avLst/>
          </a:prstGeom>
        </p:spPr>
        <p:txBody>
          <a:bodyPr/>
          <a:lstStyle>
            <a:lvl1pPr>
              <a:defRPr>
                <a:solidFill>
                  <a:schemeClr val="accent1">
                    <a:lumMod val="75000"/>
                    <a:lumOff val="25000"/>
                  </a:schemeClr>
                </a:solidFill>
              </a:defRPr>
            </a:lvl1pPr>
          </a:lstStyle>
          <a:p>
            <a:fld id="{039B0D37-2B1C-455F-94D1-73452464DFD1}" type="datetimeFigureOut">
              <a:rPr lang="en-US" smtClean="0"/>
              <a:t>6/30/2025</a:t>
            </a:fld>
            <a:endParaRPr lang="en-US"/>
          </a:p>
        </p:txBody>
      </p:sp>
      <p:sp>
        <p:nvSpPr>
          <p:cNvPr id="5" name="Footer Placeholder 4"/>
          <p:cNvSpPr>
            <a:spLocks noGrp="1"/>
          </p:cNvSpPr>
          <p:nvPr>
            <p:ph type="ftr" sz="quarter" idx="11"/>
          </p:nvPr>
        </p:nvSpPr>
        <p:spPr>
          <a:xfrm>
            <a:off x="581192" y="5951811"/>
            <a:ext cx="6917210" cy="365125"/>
          </a:xfrm>
          <a:prstGeom prst="rect">
            <a:avLst/>
          </a:prstGeo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9B91F868-7C19-4476-BCF9-00826F4D553B}" type="slidenum">
              <a:rPr lang="en-US" smtClean="0"/>
              <a:t>‹#›</a:t>
            </a:fld>
            <a:endParaRPr lang="en-US"/>
          </a:p>
        </p:txBody>
      </p:sp>
      <p:pic>
        <p:nvPicPr>
          <p:cNvPr id="11" name="Picture 10" descr="FDA_FullColor_Monogram.jpg">
            <a:extLst>
              <a:ext uri="{FF2B5EF4-FFF2-40B4-BE49-F238E27FC236}">
                <a16:creationId xmlns:a16="http://schemas.microsoft.com/office/drawing/2014/main" id="{1280821A-5038-4C95-A72A-0F49BD8906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Tree>
    <p:extLst>
      <p:ext uri="{BB962C8B-B14F-4D97-AF65-F5344CB8AC3E}">
        <p14:creationId xmlns:p14="http://schemas.microsoft.com/office/powerpoint/2010/main" val="253706187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secHead" preserve="1">
  <p:cSld name="Divider ">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833191" y="2208879"/>
            <a:ext cx="10515600" cy="1676400"/>
          </a:xfrm>
        </p:spPr>
        <p:txBody>
          <a:bodyPr anchor="ctr">
            <a:noAutofit/>
          </a:bodyPr>
          <a:lstStyle>
            <a:lvl1pPr algn="ctr">
              <a:lnSpc>
                <a:spcPct val="80000"/>
              </a:lnSpc>
              <a:defRPr sz="6000" b="0" spc="150" baseline="0">
                <a:solidFill>
                  <a:schemeClr val="bg1"/>
                </a:solidFill>
                <a:latin typeface="Arial" panose="020B0604020202020204" pitchFamily="34" charset="0"/>
                <a:cs typeface="Arial" panose="020B0604020202020204" pitchFamily="34" charset="0"/>
              </a:defRPr>
            </a:lvl1pPr>
          </a:lstStyle>
          <a:p>
            <a:r>
              <a:rPr lang="en-US"/>
              <a:t>Divider heading</a:t>
            </a:r>
          </a:p>
        </p:txBody>
      </p:sp>
      <p:sp>
        <p:nvSpPr>
          <p:cNvPr id="3" name="Text Placeholder 2"/>
          <p:cNvSpPr>
            <a:spLocks noGrp="1"/>
          </p:cNvSpPr>
          <p:nvPr>
            <p:ph type="body" idx="1" hasCustomPrompt="1"/>
          </p:nvPr>
        </p:nvSpPr>
        <p:spPr>
          <a:xfrm>
            <a:off x="833191" y="4010334"/>
            <a:ext cx="10515600" cy="1174639"/>
          </a:xfrm>
        </p:spPr>
        <p:txBody>
          <a:bodyPr anchor="t">
            <a:normAutofit/>
          </a:bodyPr>
          <a:lstStyle>
            <a:lvl1pPr marL="0" indent="0" algn="ctr">
              <a:buNone/>
              <a:defRPr sz="2400">
                <a:solidFill>
                  <a:schemeClr val="accent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SUBHEADING</a:t>
            </a:r>
          </a:p>
        </p:txBody>
      </p:sp>
      <p:sp>
        <p:nvSpPr>
          <p:cNvPr id="4" name="Date Placeholder 3"/>
          <p:cNvSpPr>
            <a:spLocks noGrp="1"/>
          </p:cNvSpPr>
          <p:nvPr>
            <p:ph type="dt" sz="half" idx="10"/>
          </p:nvPr>
        </p:nvSpPr>
        <p:spPr>
          <a:xfrm>
            <a:off x="1202266" y="6422854"/>
            <a:ext cx="3000894" cy="365125"/>
          </a:xfrm>
          <a:prstGeom prst="rect">
            <a:avLst/>
          </a:prstGeom>
        </p:spPr>
        <p:txBody>
          <a:bodyPr/>
          <a:lstStyle>
            <a:lvl1pPr>
              <a:defRPr>
                <a:solidFill>
                  <a:schemeClr val="tx2"/>
                </a:solidFill>
              </a:defRPr>
            </a:lvl1pPr>
          </a:lstStyle>
          <a:p>
            <a:fld id="{039B0D37-2B1C-455F-94D1-73452464DFD1}" type="datetimeFigureOut">
              <a:rPr lang="en-US" smtClean="0"/>
              <a:t>6/30/2025</a:t>
            </a:fld>
            <a:endParaRPr lang="en-US"/>
          </a:p>
        </p:txBody>
      </p:sp>
      <p:sp>
        <p:nvSpPr>
          <p:cNvPr id="5" name="Footer Placeholder 4"/>
          <p:cNvSpPr>
            <a:spLocks noGrp="1"/>
          </p:cNvSpPr>
          <p:nvPr>
            <p:ph type="ftr" sz="quarter" idx="11"/>
          </p:nvPr>
        </p:nvSpPr>
        <p:spPr>
          <a:xfrm>
            <a:off x="5596471" y="6422854"/>
            <a:ext cx="5044440" cy="365125"/>
          </a:xfrm>
          <a:prstGeom prst="rect">
            <a:avLst/>
          </a:prstGeom>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9B91F868-7C19-4476-BCF9-00826F4D553B}" type="slidenum">
              <a:rPr lang="en-US" smtClean="0"/>
              <a:t>‹#›</a:t>
            </a:fld>
            <a:endParaRPr lang="en-US"/>
          </a:p>
        </p:txBody>
      </p:sp>
      <p:pic>
        <p:nvPicPr>
          <p:cNvPr id="8" name="Picture 7" descr="FDA_FullColor_Monogram.jpg">
            <a:extLst>
              <a:ext uri="{FF2B5EF4-FFF2-40B4-BE49-F238E27FC236}">
                <a16:creationId xmlns:a16="http://schemas.microsoft.com/office/drawing/2014/main" id="{3B03F919-9F02-4129-8B20-20889EA2E8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Tree>
    <p:extLst>
      <p:ext uri="{BB962C8B-B14F-4D97-AF65-F5344CB8AC3E}">
        <p14:creationId xmlns:p14="http://schemas.microsoft.com/office/powerpoint/2010/main" val="1260338928"/>
      </p:ext>
    </p:extLst>
  </p:cSld>
  <p:clrMapOvr>
    <a:overrideClrMapping bg1="lt1" tx1="dk1" bg2="lt2" tx2="dk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1844" y="821974"/>
            <a:ext cx="11021037" cy="926020"/>
          </a:xfrm>
        </p:spPr>
        <p:txBody>
          <a:bodyPr>
            <a:normAutofit/>
          </a:bodyPr>
          <a:lstStyle>
            <a:lvl1pPr>
              <a:defRPr sz="3200"/>
            </a:lvl1pPr>
          </a:lstStyle>
          <a:p>
            <a:r>
              <a:rPr lang="en-US"/>
              <a:t>Click to edit Master title style</a:t>
            </a:r>
          </a:p>
        </p:txBody>
      </p:sp>
      <p:sp>
        <p:nvSpPr>
          <p:cNvPr id="3" name="Content Placeholder 2"/>
          <p:cNvSpPr>
            <a:spLocks noGrp="1"/>
          </p:cNvSpPr>
          <p:nvPr>
            <p:ph idx="1"/>
          </p:nvPr>
        </p:nvSpPr>
        <p:spPr>
          <a:xfrm>
            <a:off x="591845" y="1867990"/>
            <a:ext cx="11021036" cy="4168036"/>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Tree>
    <p:extLst>
      <p:ext uri="{BB962C8B-B14F-4D97-AF65-F5344CB8AC3E}">
        <p14:creationId xmlns:p14="http://schemas.microsoft.com/office/powerpoint/2010/main" val="96941825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854926"/>
            <a:ext cx="5384800" cy="418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54926"/>
            <a:ext cx="5384800" cy="418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p:cNvSpPr txBox="1"/>
          <p:nvPr/>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9" name="Title 1">
            <a:extLst>
              <a:ext uri="{FF2B5EF4-FFF2-40B4-BE49-F238E27FC236}">
                <a16:creationId xmlns:a16="http://schemas.microsoft.com/office/drawing/2014/main" id="{FC81414D-561B-4D9D-8907-A9EAECB758BD}"/>
              </a:ext>
            </a:extLst>
          </p:cNvPr>
          <p:cNvSpPr>
            <a:spLocks noGrp="1"/>
          </p:cNvSpPr>
          <p:nvPr>
            <p:ph type="title"/>
          </p:nvPr>
        </p:nvSpPr>
        <p:spPr>
          <a:xfrm>
            <a:off x="591845" y="821974"/>
            <a:ext cx="10990556" cy="926020"/>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0238688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747993"/>
            <a:ext cx="5386917" cy="61638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364377"/>
            <a:ext cx="5386917" cy="36576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47993"/>
            <a:ext cx="5389033" cy="61638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364377"/>
            <a:ext cx="5389033" cy="36576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p:cNvSpPr txBox="1"/>
          <p:nvPr/>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1" name="Title 1">
            <a:extLst>
              <a:ext uri="{FF2B5EF4-FFF2-40B4-BE49-F238E27FC236}">
                <a16:creationId xmlns:a16="http://schemas.microsoft.com/office/drawing/2014/main" id="{E0E2329E-621C-4FF8-B59B-5F6B6CC5486F}"/>
              </a:ext>
            </a:extLst>
          </p:cNvPr>
          <p:cNvSpPr>
            <a:spLocks noGrp="1"/>
          </p:cNvSpPr>
          <p:nvPr>
            <p:ph type="title"/>
          </p:nvPr>
        </p:nvSpPr>
        <p:spPr>
          <a:xfrm>
            <a:off x="591845" y="821974"/>
            <a:ext cx="10990556" cy="926020"/>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419902918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Box 10"/>
          <p:cNvSpPr txBox="1"/>
          <p:nvPr/>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Tree>
    <p:extLst>
      <p:ext uri="{BB962C8B-B14F-4D97-AF65-F5344CB8AC3E}">
        <p14:creationId xmlns:p14="http://schemas.microsoft.com/office/powerpoint/2010/main" val="249596592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LF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sz="1000"/>
            </a:lvl1pPr>
          </a:lstStyle>
          <a:p>
            <a:fld id="{9B91F868-7C19-4476-BCF9-00826F4D553B}" type="slidenum">
              <a:rPr lang="en-US" smtClean="0"/>
              <a:t>‹#›</a:t>
            </a:fld>
            <a:endParaRPr lang="en-US"/>
          </a:p>
        </p:txBody>
      </p:sp>
      <p:sp>
        <p:nvSpPr>
          <p:cNvPr id="4" name="Footer Placeholder 3"/>
          <p:cNvSpPr>
            <a:spLocks noGrp="1"/>
          </p:cNvSpPr>
          <p:nvPr>
            <p:ph type="ftr" sz="quarter" idx="11"/>
          </p:nvPr>
        </p:nvSpPr>
        <p:spPr/>
        <p:txBody>
          <a:bodyPr/>
          <a:lstStyle>
            <a:lvl1pPr algn="l">
              <a:defRPr/>
            </a:lvl1pPr>
          </a:lstStyle>
          <a:p>
            <a:endParaRPr lang="en-US"/>
          </a:p>
        </p:txBody>
      </p:sp>
      <p:sp>
        <p:nvSpPr>
          <p:cNvPr id="6" name="Text Placeholder 2"/>
          <p:cNvSpPr>
            <a:spLocks noGrp="1"/>
          </p:cNvSpPr>
          <p:nvPr>
            <p:ph idx="1" hasCustomPrompt="1"/>
          </p:nvPr>
        </p:nvSpPr>
        <p:spPr>
          <a:xfrm>
            <a:off x="883478" y="1554481"/>
            <a:ext cx="10788955" cy="4626943"/>
          </a:xfrm>
          <a:prstGeom prst="rect">
            <a:avLst/>
          </a:prstGeom>
        </p:spPr>
        <p:txBody>
          <a:bodyPr vert="horz" lIns="0" tIns="0" rIns="0" bIns="0" rtlCol="0">
            <a:noAutofit/>
          </a:bodyPr>
          <a:lstStyle>
            <a:lvl1pPr>
              <a:defRPr>
                <a:solidFill>
                  <a:schemeClr val="tx1"/>
                </a:solidFill>
              </a:defRPr>
            </a:lvl1pPr>
            <a:lvl2pPr>
              <a:defRPr>
                <a:solidFill>
                  <a:schemeClr val="tx1"/>
                </a:solidFill>
              </a:defRPr>
            </a:lvl2pPr>
            <a:lvl3pPr>
              <a:defRPr>
                <a:solidFill>
                  <a:schemeClr val="tx1"/>
                </a:solidFill>
              </a:defRPr>
            </a:lvl3pPr>
            <a:lvl5pPr>
              <a:defRPr>
                <a:solidFill>
                  <a:schemeClr val="tx1"/>
                </a:solidFill>
              </a:defRPr>
            </a:lvl5pPr>
            <a:lvl6pPr>
              <a:defRPr>
                <a:solidFill>
                  <a:schemeClr val="tx1"/>
                </a:solidFill>
              </a:defRPr>
            </a:lvl6p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a:t>
            </a:r>
          </a:p>
          <a:p>
            <a:pPr lvl="3"/>
            <a:r>
              <a:rPr lang="en-US"/>
              <a:t>Level 4 is an optional subhead </a:t>
            </a:r>
          </a:p>
          <a:p>
            <a:pPr lvl="4"/>
            <a:r>
              <a:rPr lang="en-US"/>
              <a:t>Level 5 is an optional short description. </a:t>
            </a:r>
          </a:p>
          <a:p>
            <a:pPr lvl="5"/>
            <a:r>
              <a:rPr lang="en-US"/>
              <a:t>Level 6 is used for source information or footnotes.</a:t>
            </a:r>
          </a:p>
        </p:txBody>
      </p:sp>
    </p:spTree>
    <p:extLst>
      <p:ext uri="{BB962C8B-B14F-4D97-AF65-F5344CB8AC3E}">
        <p14:creationId xmlns:p14="http://schemas.microsoft.com/office/powerpoint/2010/main" val="424849959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24682"/>
            <a:ext cx="10363200" cy="656770"/>
          </a:xfrm>
        </p:spPr>
        <p:txBody>
          <a:bodyPr anchor="t">
            <a:noAutofit/>
          </a:bodyPr>
          <a:lstStyle>
            <a:lvl1pPr algn="l">
              <a:defRPr sz="4000" b="1" i="0" cap="all"/>
            </a:lvl1pPr>
          </a:lstStyle>
          <a:p>
            <a:r>
              <a:rPr lang="en-US"/>
              <a:t>Click to Insert TITLE</a:t>
            </a:r>
            <a:br>
              <a:rPr lang="en-US"/>
            </a:br>
            <a:br>
              <a:rPr lang="en-US"/>
            </a:br>
            <a:br>
              <a:rPr lang="en-US"/>
            </a:br>
            <a:endParaRPr lang="en-US"/>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Month Day, Year </a:t>
            </a:r>
            <a:r>
              <a:rPr kumimoji="0" lang="en-US" sz="20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rPr>
              <a:t>| Location</a:t>
            </a:r>
            <a:endParaRPr lang="en-US"/>
          </a:p>
        </p:txBody>
      </p:sp>
      <p:sp>
        <p:nvSpPr>
          <p:cNvPr id="10" name="TextBox 9"/>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1" name="Content Placeholder 10">
            <a:extLst>
              <a:ext uri="{FF2B5EF4-FFF2-40B4-BE49-F238E27FC236}">
                <a16:creationId xmlns:a16="http://schemas.microsoft.com/office/drawing/2014/main" id="{705F0D62-E5D0-43D4-A243-AD6D82EB9F44}"/>
              </a:ext>
            </a:extLst>
          </p:cNvPr>
          <p:cNvSpPr>
            <a:spLocks noGrp="1"/>
          </p:cNvSpPr>
          <p:nvPr>
            <p:ph sz="quarter" idx="10" hasCustomPrompt="1"/>
          </p:nvPr>
        </p:nvSpPr>
        <p:spPr>
          <a:xfrm>
            <a:off x="963084" y="5099235"/>
            <a:ext cx="10363200" cy="656770"/>
          </a:xfrm>
        </p:spPr>
        <p:txBody>
          <a:bodyPr/>
          <a:lstStyle>
            <a:lvl1pPr marL="0" indent="0">
              <a:buNone/>
              <a:defRPr i="1"/>
            </a:lvl1pPr>
          </a:lstStyle>
          <a:p>
            <a:pPr lvl="0"/>
            <a:r>
              <a:rPr lang="en-US"/>
              <a:t>CLICK TO INSERT TITLE</a:t>
            </a:r>
          </a:p>
        </p:txBody>
      </p:sp>
    </p:spTree>
    <p:extLst>
      <p:ext uri="{BB962C8B-B14F-4D97-AF65-F5344CB8AC3E}">
        <p14:creationId xmlns:p14="http://schemas.microsoft.com/office/powerpoint/2010/main" val="2517731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C79F2-CD40-4E2D-B077-5F0D60E77F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11A7F8-F235-4AED-8692-42D80A4E31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8583CB-DAC5-4C58-A6EF-DB7A31C567A4}"/>
              </a:ext>
            </a:extLst>
          </p:cNvPr>
          <p:cNvSpPr>
            <a:spLocks noGrp="1"/>
          </p:cNvSpPr>
          <p:nvPr>
            <p:ph type="dt" sz="half" idx="10"/>
          </p:nvPr>
        </p:nvSpPr>
        <p:spPr/>
        <p:txBody>
          <a:bodyPr/>
          <a:lstStyle/>
          <a:p>
            <a:fld id="{6B6FBEFF-8235-4697-932F-AD264BD5B44A}" type="datetimeFigureOut">
              <a:rPr lang="en-US" smtClean="0"/>
              <a:t>6/30/2025</a:t>
            </a:fld>
            <a:endParaRPr lang="en-US"/>
          </a:p>
        </p:txBody>
      </p:sp>
      <p:sp>
        <p:nvSpPr>
          <p:cNvPr id="5" name="Footer Placeholder 4">
            <a:extLst>
              <a:ext uri="{FF2B5EF4-FFF2-40B4-BE49-F238E27FC236}">
                <a16:creationId xmlns:a16="http://schemas.microsoft.com/office/drawing/2014/main" id="{916F3326-AD2E-4EFC-8664-DD3799BFE8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E494BA-9A10-4A56-B2F2-CB7D821641CA}"/>
              </a:ext>
            </a:extLst>
          </p:cNvPr>
          <p:cNvSpPr>
            <a:spLocks noGrp="1"/>
          </p:cNvSpPr>
          <p:nvPr>
            <p:ph type="sldNum" sz="quarter" idx="12"/>
          </p:nvPr>
        </p:nvSpPr>
        <p:spPr/>
        <p:txBody>
          <a:bodyPr/>
          <a:lstStyle/>
          <a:p>
            <a:fld id="{007B0527-870C-42A8-BB95-0E410B101F66}" type="slidenum">
              <a:rPr lang="en-US" smtClean="0"/>
              <a:t>‹#›</a:t>
            </a:fld>
            <a:endParaRPr lang="en-US"/>
          </a:p>
        </p:txBody>
      </p:sp>
    </p:spTree>
    <p:extLst>
      <p:ext uri="{BB962C8B-B14F-4D97-AF65-F5344CB8AC3E}">
        <p14:creationId xmlns:p14="http://schemas.microsoft.com/office/powerpoint/2010/main" val="929160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1">
    <p:spTree>
      <p:nvGrpSpPr>
        <p:cNvPr id="1" name=""/>
        <p:cNvGrpSpPr/>
        <p:nvPr/>
      </p:nvGrpSpPr>
      <p:grpSpPr>
        <a:xfrm>
          <a:off x="0" y="0"/>
          <a:ext cx="0" cy="0"/>
          <a:chOff x="0" y="0"/>
          <a:chExt cx="0" cy="0"/>
        </a:xfrm>
      </p:grpSpPr>
      <p:sp>
        <p:nvSpPr>
          <p:cNvPr id="6" name="Rectangle 5">
            <a:extLst>
              <a:ext uri="{C183D7F6-B498-43B3-948B-1728B52AA6E4}">
                <adec:decorative xmlns:adec="http://schemas.microsoft.com/office/drawing/2017/decorative" val="1"/>
              </a:ext>
            </a:extLst>
          </p:cNvPr>
          <p:cNvSpPr/>
          <p:nvPr userDrawn="1"/>
        </p:nvSpPr>
        <p:spPr>
          <a:xfrm>
            <a:off x="0" y="839775"/>
            <a:ext cx="12192000" cy="5587919"/>
          </a:xfrm>
          <a:prstGeom prst="rect">
            <a:avLst/>
          </a:prstGeom>
          <a:gradFill flip="none" rotWithShape="1">
            <a:gsLst>
              <a:gs pos="16000">
                <a:schemeClr val="accent2"/>
              </a:gs>
              <a:gs pos="74000">
                <a:schemeClr val="accent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 name="Title 1"/>
          <p:cNvSpPr>
            <a:spLocks noGrp="1"/>
          </p:cNvSpPr>
          <p:nvPr>
            <p:ph type="ctrTitle" hasCustomPrompt="1"/>
          </p:nvPr>
        </p:nvSpPr>
        <p:spPr>
          <a:xfrm>
            <a:off x="4651382" y="1381381"/>
            <a:ext cx="7227067" cy="2387600"/>
          </a:xfrm>
        </p:spPr>
        <p:txBody>
          <a:bodyPr anchor="b">
            <a:noAutofit/>
          </a:bodyPr>
          <a:lstStyle>
            <a:lvl1pPr algn="l">
              <a:lnSpc>
                <a:spcPct val="90000"/>
              </a:lnSpc>
              <a:defRPr sz="6000" spc="300" baseline="0">
                <a:solidFill>
                  <a:schemeClr val="bg1"/>
                </a:solidFill>
              </a:defRPr>
            </a:lvl1pPr>
          </a:lstStyle>
          <a:p>
            <a:r>
              <a:rPr lang="en-US" sz="7000" spc="300">
                <a:solidFill>
                  <a:schemeClr val="bg1"/>
                </a:solidFill>
              </a:rPr>
              <a:t>Meeting Title</a:t>
            </a:r>
          </a:p>
        </p:txBody>
      </p:sp>
      <p:sp>
        <p:nvSpPr>
          <p:cNvPr id="3" name="Subtitle 2"/>
          <p:cNvSpPr>
            <a:spLocks noGrp="1"/>
          </p:cNvSpPr>
          <p:nvPr>
            <p:ph type="subTitle" idx="1" hasCustomPrompt="1"/>
          </p:nvPr>
        </p:nvSpPr>
        <p:spPr>
          <a:xfrm>
            <a:off x="4651381" y="4296129"/>
            <a:ext cx="7227067" cy="628248"/>
          </a:xfrm>
        </p:spPr>
        <p:txBody>
          <a:bodyPr>
            <a:normAutofit/>
          </a:bodyPr>
          <a:lstStyle>
            <a:lvl1pPr marL="0" indent="0" algn="l">
              <a:buNone/>
              <a:defRPr sz="1600" b="0" i="0" cap="none" spc="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Office of Clinical Pharmacology | Division of Applied Regulatory Science</a:t>
            </a:r>
          </a:p>
        </p:txBody>
      </p:sp>
      <p:sp>
        <p:nvSpPr>
          <p:cNvPr id="17" name="Date"/>
          <p:cNvSpPr>
            <a:spLocks noGrp="1"/>
          </p:cNvSpPr>
          <p:nvPr>
            <p:ph type="body" sz="quarter" idx="10" hasCustomPrompt="1"/>
          </p:nvPr>
        </p:nvSpPr>
        <p:spPr>
          <a:xfrm>
            <a:off x="4651381" y="5928912"/>
            <a:ext cx="5010151" cy="346075"/>
          </a:xfrm>
        </p:spPr>
        <p:txBody>
          <a:bodyPr>
            <a:normAutofit/>
          </a:bodyPr>
          <a:lstStyle>
            <a:lvl1pPr marL="0" indent="0">
              <a:buNone/>
              <a:defRPr sz="1200" b="0" i="0" cap="all" spc="100" baseline="0">
                <a:solidFill>
                  <a:schemeClr val="bg1"/>
                </a:solidFill>
                <a:latin typeface="+mn-lt"/>
                <a:ea typeface="Calibri" charset="0"/>
                <a:cs typeface="Calibri" charset="0"/>
              </a:defRPr>
            </a:lvl1pPr>
            <a:lvl2pPr>
              <a:defRPr>
                <a:solidFill>
                  <a:schemeClr val="bg1"/>
                </a:solidFill>
                <a:latin typeface="Calibri" charset="0"/>
                <a:ea typeface="Calibri" charset="0"/>
                <a:cs typeface="Calibri" charset="0"/>
              </a:defRPr>
            </a:lvl2pPr>
            <a:lvl3pPr>
              <a:defRPr>
                <a:solidFill>
                  <a:schemeClr val="bg1"/>
                </a:solidFill>
                <a:latin typeface="Calibri" charset="0"/>
                <a:ea typeface="Calibri" charset="0"/>
                <a:cs typeface="Calibri" charset="0"/>
              </a:defRPr>
            </a:lvl3pPr>
            <a:lvl4pPr>
              <a:defRPr>
                <a:solidFill>
                  <a:schemeClr val="bg1"/>
                </a:solidFill>
                <a:latin typeface="Calibri" charset="0"/>
                <a:ea typeface="Calibri" charset="0"/>
                <a:cs typeface="Calibri" charset="0"/>
              </a:defRPr>
            </a:lvl4pPr>
            <a:lvl5pPr>
              <a:defRPr>
                <a:solidFill>
                  <a:schemeClr val="bg1"/>
                </a:solidFill>
                <a:latin typeface="Calibri" charset="0"/>
                <a:ea typeface="Calibri" charset="0"/>
                <a:cs typeface="Calibri" charset="0"/>
              </a:defRPr>
            </a:lvl5pPr>
          </a:lstStyle>
          <a:p>
            <a:pPr lvl="0"/>
            <a:r>
              <a:rPr lang="en-US"/>
              <a:t>Month Year</a:t>
            </a:r>
          </a:p>
        </p:txBody>
      </p:sp>
      <p:pic>
        <p:nvPicPr>
          <p:cNvPr id="5" name="Picture 4">
            <a:extLst>
              <a:ext uri="{FF2B5EF4-FFF2-40B4-BE49-F238E27FC236}">
                <a16:creationId xmlns:a16="http://schemas.microsoft.com/office/drawing/2014/main" id="{622C3DD7-5DF4-465E-B3F2-A737CBF5B209}"/>
              </a:ext>
            </a:extLst>
          </p:cNvPr>
          <p:cNvPicPr>
            <a:picLocks noChangeAspect="1"/>
          </p:cNvPicPr>
          <p:nvPr userDrawn="1"/>
        </p:nvPicPr>
        <p:blipFill>
          <a:blip r:embed="rId2"/>
          <a:stretch>
            <a:fillRect/>
          </a:stretch>
        </p:blipFill>
        <p:spPr>
          <a:xfrm>
            <a:off x="313551" y="839587"/>
            <a:ext cx="3901778" cy="5588107"/>
          </a:xfrm>
          <a:prstGeom prst="rect">
            <a:avLst/>
          </a:prstGeom>
        </p:spPr>
      </p:pic>
      <p:pic>
        <p:nvPicPr>
          <p:cNvPr id="11" name="Picture 10">
            <a:extLst>
              <a:ext uri="{FF2B5EF4-FFF2-40B4-BE49-F238E27FC236}">
                <a16:creationId xmlns:a16="http://schemas.microsoft.com/office/drawing/2014/main" id="{4442769D-E4A1-484B-81A4-A0BBBE931E07}"/>
              </a:ext>
            </a:extLst>
          </p:cNvPr>
          <p:cNvPicPr>
            <a:picLocks noChangeAspect="1"/>
          </p:cNvPicPr>
          <p:nvPr userDrawn="1"/>
        </p:nvPicPr>
        <p:blipFill>
          <a:blip r:embed="rId3"/>
          <a:stretch>
            <a:fillRect/>
          </a:stretch>
        </p:blipFill>
        <p:spPr>
          <a:xfrm>
            <a:off x="8698689" y="67562"/>
            <a:ext cx="3493311" cy="725487"/>
          </a:xfrm>
          <a:prstGeom prst="rect">
            <a:avLst/>
          </a:prstGeom>
        </p:spPr>
      </p:pic>
    </p:spTree>
    <p:extLst>
      <p:ext uri="{BB962C8B-B14F-4D97-AF65-F5344CB8AC3E}">
        <p14:creationId xmlns:p14="http://schemas.microsoft.com/office/powerpoint/2010/main" val="1649026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2">
    <p:spTree>
      <p:nvGrpSpPr>
        <p:cNvPr id="1" name=""/>
        <p:cNvGrpSpPr/>
        <p:nvPr/>
      </p:nvGrpSpPr>
      <p:grpSpPr>
        <a:xfrm>
          <a:off x="0" y="0"/>
          <a:ext cx="0" cy="0"/>
          <a:chOff x="0" y="0"/>
          <a:chExt cx="0" cy="0"/>
        </a:xfrm>
      </p:grpSpPr>
      <p:sp>
        <p:nvSpPr>
          <p:cNvPr id="6" name="Rectangle 5">
            <a:extLst>
              <a:ext uri="{C183D7F6-B498-43B3-948B-1728B52AA6E4}">
                <adec:decorative xmlns:adec="http://schemas.microsoft.com/office/drawing/2017/decorative" val="1"/>
              </a:ext>
            </a:extLst>
          </p:cNvPr>
          <p:cNvSpPr/>
          <p:nvPr userDrawn="1"/>
        </p:nvSpPr>
        <p:spPr>
          <a:xfrm>
            <a:off x="0" y="839775"/>
            <a:ext cx="12192000" cy="5587919"/>
          </a:xfrm>
          <a:prstGeom prst="rect">
            <a:avLst/>
          </a:prstGeom>
          <a:gradFill flip="none" rotWithShape="1">
            <a:gsLst>
              <a:gs pos="16000">
                <a:schemeClr val="accent2"/>
              </a:gs>
              <a:gs pos="74000">
                <a:schemeClr val="accent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 name="Title 1"/>
          <p:cNvSpPr>
            <a:spLocks noGrp="1"/>
          </p:cNvSpPr>
          <p:nvPr>
            <p:ph type="ctrTitle" hasCustomPrompt="1"/>
          </p:nvPr>
        </p:nvSpPr>
        <p:spPr>
          <a:xfrm>
            <a:off x="4651382" y="1381381"/>
            <a:ext cx="7227067" cy="2387600"/>
          </a:xfrm>
        </p:spPr>
        <p:txBody>
          <a:bodyPr anchor="b">
            <a:noAutofit/>
          </a:bodyPr>
          <a:lstStyle>
            <a:lvl1pPr algn="l">
              <a:lnSpc>
                <a:spcPct val="90000"/>
              </a:lnSpc>
              <a:defRPr sz="7000" spc="300" baseline="0">
                <a:solidFill>
                  <a:schemeClr val="bg1"/>
                </a:solidFill>
              </a:defRPr>
            </a:lvl1pPr>
          </a:lstStyle>
          <a:p>
            <a:r>
              <a:rPr lang="en-US" sz="7000" spc="300">
                <a:solidFill>
                  <a:schemeClr val="bg1"/>
                </a:solidFill>
              </a:rPr>
              <a:t>Meeting Title</a:t>
            </a:r>
          </a:p>
        </p:txBody>
      </p:sp>
      <p:sp>
        <p:nvSpPr>
          <p:cNvPr id="3" name="Subtitle 2"/>
          <p:cNvSpPr>
            <a:spLocks noGrp="1"/>
          </p:cNvSpPr>
          <p:nvPr>
            <p:ph type="subTitle" idx="1" hasCustomPrompt="1"/>
          </p:nvPr>
        </p:nvSpPr>
        <p:spPr>
          <a:xfrm>
            <a:off x="4651381" y="4296129"/>
            <a:ext cx="7227067" cy="628248"/>
          </a:xfrm>
        </p:spPr>
        <p:txBody>
          <a:bodyPr>
            <a:normAutofit/>
          </a:bodyPr>
          <a:lstStyle>
            <a:lvl1pPr marL="0" indent="0" algn="l">
              <a:buNone/>
              <a:defRPr sz="1600" b="0" i="0" cap="none" spc="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Office of Clinical Pharmacology | Division of Applied Regulatory Science</a:t>
            </a:r>
          </a:p>
        </p:txBody>
      </p:sp>
      <p:sp>
        <p:nvSpPr>
          <p:cNvPr id="17" name="Date"/>
          <p:cNvSpPr>
            <a:spLocks noGrp="1"/>
          </p:cNvSpPr>
          <p:nvPr>
            <p:ph type="body" sz="quarter" idx="10" hasCustomPrompt="1"/>
          </p:nvPr>
        </p:nvSpPr>
        <p:spPr>
          <a:xfrm>
            <a:off x="4651381" y="5928912"/>
            <a:ext cx="5010151" cy="346075"/>
          </a:xfrm>
        </p:spPr>
        <p:txBody>
          <a:bodyPr>
            <a:normAutofit/>
          </a:bodyPr>
          <a:lstStyle>
            <a:lvl1pPr marL="0" indent="0">
              <a:buNone/>
              <a:defRPr sz="1200" b="0" i="0" cap="all" spc="100" baseline="0">
                <a:solidFill>
                  <a:schemeClr val="bg1"/>
                </a:solidFill>
                <a:latin typeface="+mn-lt"/>
                <a:ea typeface="Calibri" charset="0"/>
                <a:cs typeface="Calibri" charset="0"/>
              </a:defRPr>
            </a:lvl1pPr>
            <a:lvl2pPr>
              <a:defRPr>
                <a:solidFill>
                  <a:schemeClr val="bg1"/>
                </a:solidFill>
                <a:latin typeface="Calibri" charset="0"/>
                <a:ea typeface="Calibri" charset="0"/>
                <a:cs typeface="Calibri" charset="0"/>
              </a:defRPr>
            </a:lvl2pPr>
            <a:lvl3pPr>
              <a:defRPr>
                <a:solidFill>
                  <a:schemeClr val="bg1"/>
                </a:solidFill>
                <a:latin typeface="Calibri" charset="0"/>
                <a:ea typeface="Calibri" charset="0"/>
                <a:cs typeface="Calibri" charset="0"/>
              </a:defRPr>
            </a:lvl3pPr>
            <a:lvl4pPr>
              <a:defRPr>
                <a:solidFill>
                  <a:schemeClr val="bg1"/>
                </a:solidFill>
                <a:latin typeface="Calibri" charset="0"/>
                <a:ea typeface="Calibri" charset="0"/>
                <a:cs typeface="Calibri" charset="0"/>
              </a:defRPr>
            </a:lvl4pPr>
            <a:lvl5pPr>
              <a:defRPr>
                <a:solidFill>
                  <a:schemeClr val="bg1"/>
                </a:solidFill>
                <a:latin typeface="Calibri" charset="0"/>
                <a:ea typeface="Calibri" charset="0"/>
                <a:cs typeface="Calibri" charset="0"/>
              </a:defRPr>
            </a:lvl5pPr>
          </a:lstStyle>
          <a:p>
            <a:pPr lvl="0"/>
            <a:r>
              <a:rPr lang="en-US"/>
              <a:t>Month Year</a:t>
            </a:r>
          </a:p>
        </p:txBody>
      </p:sp>
      <p:pic>
        <p:nvPicPr>
          <p:cNvPr id="4" name="Picture 3">
            <a:extLst>
              <a:ext uri="{FF2B5EF4-FFF2-40B4-BE49-F238E27FC236}">
                <a16:creationId xmlns:a16="http://schemas.microsoft.com/office/drawing/2014/main" id="{A92EDF58-6D0D-48FD-829B-872CE79B1A76}"/>
              </a:ext>
            </a:extLst>
          </p:cNvPr>
          <p:cNvPicPr>
            <a:picLocks noChangeAspect="1"/>
          </p:cNvPicPr>
          <p:nvPr userDrawn="1"/>
        </p:nvPicPr>
        <p:blipFill>
          <a:blip r:embed="rId2"/>
          <a:stretch>
            <a:fillRect/>
          </a:stretch>
        </p:blipFill>
        <p:spPr>
          <a:xfrm>
            <a:off x="8698689" y="67562"/>
            <a:ext cx="3493311" cy="725487"/>
          </a:xfrm>
          <a:prstGeom prst="rect">
            <a:avLst/>
          </a:prstGeom>
        </p:spPr>
      </p:pic>
      <p:pic>
        <p:nvPicPr>
          <p:cNvPr id="8" name="Picture 7">
            <a:extLst>
              <a:ext uri="{FF2B5EF4-FFF2-40B4-BE49-F238E27FC236}">
                <a16:creationId xmlns:a16="http://schemas.microsoft.com/office/drawing/2014/main" id="{2CD00E24-9621-499F-B1C2-7308ABD29ED4}"/>
              </a:ext>
            </a:extLst>
          </p:cNvPr>
          <p:cNvPicPr>
            <a:picLocks noChangeAspect="1"/>
          </p:cNvPicPr>
          <p:nvPr userDrawn="1"/>
        </p:nvPicPr>
        <p:blipFill>
          <a:blip r:embed="rId3"/>
          <a:stretch>
            <a:fillRect/>
          </a:stretch>
        </p:blipFill>
        <p:spPr>
          <a:xfrm>
            <a:off x="313551" y="2387880"/>
            <a:ext cx="4143303" cy="2762202"/>
          </a:xfrm>
          <a:prstGeom prst="rect">
            <a:avLst/>
          </a:prstGeom>
        </p:spPr>
      </p:pic>
    </p:spTree>
    <p:extLst>
      <p:ext uri="{BB962C8B-B14F-4D97-AF65-F5344CB8AC3E}">
        <p14:creationId xmlns:p14="http://schemas.microsoft.com/office/powerpoint/2010/main" val="142917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4BC456-4D30-48DE-A63C-D93626A176DE}"/>
              </a:ext>
            </a:extLst>
          </p:cNvPr>
          <p:cNvPicPr>
            <a:picLocks noChangeAspect="1"/>
          </p:cNvPicPr>
          <p:nvPr userDrawn="1"/>
        </p:nvPicPr>
        <p:blipFill>
          <a:blip r:embed="rId2"/>
          <a:stretch>
            <a:fillRect/>
          </a:stretch>
        </p:blipFill>
        <p:spPr>
          <a:xfrm>
            <a:off x="364278" y="0"/>
            <a:ext cx="3925824" cy="6858000"/>
          </a:xfrm>
          <a:prstGeom prst="rect">
            <a:avLst/>
          </a:prstGeom>
        </p:spPr>
      </p:pic>
      <p:sp>
        <p:nvSpPr>
          <p:cNvPr id="24" name="Date Placeholder 23">
            <a:extLst>
              <a:ext uri="{FF2B5EF4-FFF2-40B4-BE49-F238E27FC236}">
                <a16:creationId xmlns:a16="http://schemas.microsoft.com/office/drawing/2014/main" id="{411FFA71-DBC3-43F3-8464-76A843119CCA}"/>
              </a:ext>
            </a:extLst>
          </p:cNvPr>
          <p:cNvSpPr>
            <a:spLocks noGrp="1"/>
          </p:cNvSpPr>
          <p:nvPr>
            <p:ph type="dt" sz="half" idx="12"/>
          </p:nvPr>
        </p:nvSpPr>
        <p:spPr/>
        <p:txBody>
          <a:bodyPr/>
          <a:lstStyle/>
          <a:p>
            <a:fld id="{EACF4BF1-1F51-4942-AFF5-CA5E0AC665B9}" type="datetime1">
              <a:rPr lang="en-US" smtClean="0"/>
              <a:pPr/>
              <a:t>6/30/2025</a:t>
            </a:fld>
            <a:endParaRPr lang="en-US"/>
          </a:p>
        </p:txBody>
      </p:sp>
      <p:sp>
        <p:nvSpPr>
          <p:cNvPr id="25" name="Footer Placeholder 24">
            <a:extLst>
              <a:ext uri="{FF2B5EF4-FFF2-40B4-BE49-F238E27FC236}">
                <a16:creationId xmlns:a16="http://schemas.microsoft.com/office/drawing/2014/main" id="{7DACCA6B-76BA-461B-8402-1CD8E6A58413}"/>
              </a:ext>
            </a:extLst>
          </p:cNvPr>
          <p:cNvSpPr>
            <a:spLocks noGrp="1"/>
          </p:cNvSpPr>
          <p:nvPr>
            <p:ph type="ftr" sz="quarter" idx="13"/>
          </p:nvPr>
        </p:nvSpPr>
        <p:spPr/>
        <p:txBody>
          <a:bodyPr/>
          <a:lstStyle/>
          <a:p>
            <a:r>
              <a:rPr lang="en-US"/>
              <a:t>CDER Division of Applied Regulatory Science (DARS)</a:t>
            </a:r>
          </a:p>
        </p:txBody>
      </p:sp>
      <p:sp>
        <p:nvSpPr>
          <p:cNvPr id="26" name="Slide Number Placeholder 25">
            <a:extLst>
              <a:ext uri="{FF2B5EF4-FFF2-40B4-BE49-F238E27FC236}">
                <a16:creationId xmlns:a16="http://schemas.microsoft.com/office/drawing/2014/main" id="{3324DA89-00BC-4DCA-9E85-9761CC3B3268}"/>
              </a:ext>
            </a:extLst>
          </p:cNvPr>
          <p:cNvSpPr>
            <a:spLocks noGrp="1"/>
          </p:cNvSpPr>
          <p:nvPr>
            <p:ph type="sldNum" sz="quarter" idx="14"/>
          </p:nvPr>
        </p:nvSpPr>
        <p:spPr/>
        <p:txBody>
          <a:bodyPr/>
          <a:lstStyle/>
          <a:p>
            <a:fld id="{EACE6E22-E655-5947-A8B4-6F095FBA2C12}" type="slidenum">
              <a:rPr lang="en-US" smtClean="0"/>
              <a:pPr/>
              <a:t>‹#›</a:t>
            </a:fld>
            <a:endParaRPr lang="en-US"/>
          </a:p>
        </p:txBody>
      </p:sp>
      <p:sp>
        <p:nvSpPr>
          <p:cNvPr id="27" name="Title 26">
            <a:extLst>
              <a:ext uri="{FF2B5EF4-FFF2-40B4-BE49-F238E27FC236}">
                <a16:creationId xmlns:a16="http://schemas.microsoft.com/office/drawing/2014/main" id="{02DFEAFB-643D-4178-9FCF-5BF0D4C849A3}"/>
              </a:ext>
            </a:extLst>
          </p:cNvPr>
          <p:cNvSpPr>
            <a:spLocks noGrp="1"/>
          </p:cNvSpPr>
          <p:nvPr>
            <p:ph type="title" hasCustomPrompt="1"/>
          </p:nvPr>
        </p:nvSpPr>
        <p:spPr/>
        <p:txBody>
          <a:bodyPr/>
          <a:lstStyle>
            <a:lvl1pPr>
              <a:defRPr/>
            </a:lvl1pPr>
          </a:lstStyle>
          <a:p>
            <a:r>
              <a:rPr lang="en-US"/>
              <a:t>AGENDA</a:t>
            </a:r>
          </a:p>
        </p:txBody>
      </p:sp>
      <p:sp>
        <p:nvSpPr>
          <p:cNvPr id="9" name="Content Placeholder 11">
            <a:extLst>
              <a:ext uri="{FF2B5EF4-FFF2-40B4-BE49-F238E27FC236}">
                <a16:creationId xmlns:a16="http://schemas.microsoft.com/office/drawing/2014/main" id="{E601D6BD-0D88-4A70-A951-1A8C6F731AA6}"/>
              </a:ext>
            </a:extLst>
          </p:cNvPr>
          <p:cNvSpPr>
            <a:spLocks noGrp="1"/>
          </p:cNvSpPr>
          <p:nvPr>
            <p:ph sz="quarter" idx="15" hasCustomPrompt="1"/>
          </p:nvPr>
        </p:nvSpPr>
        <p:spPr>
          <a:xfrm>
            <a:off x="4782889" y="1371600"/>
            <a:ext cx="6770687" cy="4705350"/>
          </a:xfrm>
        </p:spPr>
        <p:txBody>
          <a:bodyPr/>
          <a:lstStyle>
            <a:lvl1pPr marL="0" indent="0">
              <a:buNone/>
              <a:defRPr sz="1800">
                <a:latin typeface="+mj-lt"/>
              </a:defRPr>
            </a:lvl1pPr>
            <a:lvl2pPr>
              <a:spcAft>
                <a:spcPts val="0"/>
              </a:spcAft>
              <a:defRPr>
                <a:latin typeface="+mj-lt"/>
              </a:defRPr>
            </a:lvl2pPr>
            <a:lvl3pPr>
              <a:defRPr>
                <a:latin typeface="+mj-lt"/>
              </a:defRPr>
            </a:lvl3pPr>
            <a:lvl4pPr>
              <a:defRPr>
                <a:latin typeface="+mj-lt"/>
              </a:defRPr>
            </a:lvl4pPr>
            <a:lvl5pPr>
              <a:defRPr>
                <a:latin typeface="+mj-lt"/>
                <a:ea typeface="Georgia" charset="0"/>
                <a:cs typeface="Georgia" charset="0"/>
              </a:defRPr>
            </a:lvl5pPr>
            <a:lvl6pPr>
              <a:defRPr>
                <a:latin typeface="+mj-lt"/>
              </a:defRPr>
            </a:lvl6pPr>
          </a:lstStyle>
          <a:p>
            <a:pPr lvl="0"/>
            <a:r>
              <a:rPr lang="en-US"/>
              <a:t>Insert Section Title</a:t>
            </a:r>
          </a:p>
        </p:txBody>
      </p:sp>
    </p:spTree>
    <p:extLst>
      <p:ext uri="{BB962C8B-B14F-4D97-AF65-F5344CB8AC3E}">
        <p14:creationId xmlns:p14="http://schemas.microsoft.com/office/powerpoint/2010/main" val="4271230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
    <p:spTree>
      <p:nvGrpSpPr>
        <p:cNvPr id="1" name=""/>
        <p:cNvGrpSpPr/>
        <p:nvPr/>
      </p:nvGrpSpPr>
      <p:grpSpPr>
        <a:xfrm>
          <a:off x="0" y="0"/>
          <a:ext cx="0" cy="0"/>
          <a:chOff x="0" y="0"/>
          <a:chExt cx="0" cy="0"/>
        </a:xfrm>
      </p:grpSpPr>
      <p:sp>
        <p:nvSpPr>
          <p:cNvPr id="26" name="Text Placeholder 3">
            <a:extLst>
              <a:ext uri="{FF2B5EF4-FFF2-40B4-BE49-F238E27FC236}">
                <a16:creationId xmlns:a16="http://schemas.microsoft.com/office/drawing/2014/main" id="{FD3F01B7-3581-469E-AC85-EDAC0C95EA1D}"/>
              </a:ext>
            </a:extLst>
          </p:cNvPr>
          <p:cNvSpPr>
            <a:spLocks noGrp="1"/>
          </p:cNvSpPr>
          <p:nvPr>
            <p:ph type="body" sz="quarter" idx="11" hasCustomPrompt="1"/>
          </p:nvPr>
        </p:nvSpPr>
        <p:spPr>
          <a:xfrm>
            <a:off x="362857" y="26684"/>
            <a:ext cx="11829143" cy="6831316"/>
          </a:xfrm>
        </p:spPr>
        <p:txBody>
          <a:bodyPr anchor="ctr"/>
          <a:lstStyle>
            <a:lvl1pPr marL="0" indent="0" algn="ctr">
              <a:buNone/>
              <a:defRPr sz="6000" b="0" i="0" cap="all" spc="200" baseline="0">
                <a:solidFill>
                  <a:schemeClr val="accent1"/>
                </a:solidFill>
                <a:latin typeface="+mj-lt"/>
              </a:defRPr>
            </a:lvl1pPr>
            <a:lvl2pPr algn="ctr">
              <a:defRPr sz="1800" i="0" spc="100" baseline="0">
                <a:solidFill>
                  <a:schemeClr val="bg1"/>
                </a:solidFill>
                <a:latin typeface="+mn-lt"/>
              </a:defRPr>
            </a:lvl2pPr>
          </a:lstStyle>
          <a:p>
            <a:pPr lvl="0"/>
            <a:r>
              <a:rPr lang="en-US"/>
              <a:t>DIVIDER HEADING</a:t>
            </a:r>
          </a:p>
        </p:txBody>
      </p:sp>
      <p:sp>
        <p:nvSpPr>
          <p:cNvPr id="6" name="Rectangle 5">
            <a:extLst>
              <a:ext uri="{FF2B5EF4-FFF2-40B4-BE49-F238E27FC236}">
                <a16:creationId xmlns:a16="http://schemas.microsoft.com/office/drawing/2014/main" id="{264C5DFA-FBC1-4B6C-BD31-A7442A150B8C}"/>
              </a:ext>
              <a:ext uri="{C183D7F6-B498-43B3-948B-1728B52AA6E4}">
                <adec:decorative xmlns:adec="http://schemas.microsoft.com/office/drawing/2017/decorative" val="1"/>
              </a:ext>
            </a:extLst>
          </p:cNvPr>
          <p:cNvSpPr/>
          <p:nvPr userDrawn="1"/>
        </p:nvSpPr>
        <p:spPr bwMode="auto">
          <a:xfrm>
            <a:off x="0" y="0"/>
            <a:ext cx="365760" cy="6857999"/>
          </a:xfrm>
          <a:prstGeom prst="rect">
            <a:avLst/>
          </a:prstGeom>
          <a:solidFill>
            <a:schemeClr val="accent1"/>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bg1"/>
                </a:solidFill>
              </a:rPr>
              <a:t> </a:t>
            </a:r>
          </a:p>
        </p:txBody>
      </p:sp>
      <p:pic>
        <p:nvPicPr>
          <p:cNvPr id="7" name="Picture 6">
            <a:extLst>
              <a:ext uri="{FF2B5EF4-FFF2-40B4-BE49-F238E27FC236}">
                <a16:creationId xmlns:a16="http://schemas.microsoft.com/office/drawing/2014/main" id="{0F9EC2D3-1B68-4B0C-8661-3026DFDB3BF3}"/>
              </a:ext>
            </a:extLst>
          </p:cNvPr>
          <p:cNvPicPr>
            <a:picLocks noChangeAspect="1"/>
          </p:cNvPicPr>
          <p:nvPr userDrawn="1"/>
        </p:nvPicPr>
        <p:blipFill>
          <a:blip r:embed="rId2"/>
          <a:stretch>
            <a:fillRect/>
          </a:stretch>
        </p:blipFill>
        <p:spPr>
          <a:xfrm>
            <a:off x="8698689" y="35632"/>
            <a:ext cx="3493311" cy="725487"/>
          </a:xfrm>
          <a:prstGeom prst="rect">
            <a:avLst/>
          </a:prstGeom>
        </p:spPr>
      </p:pic>
    </p:spTree>
    <p:extLst>
      <p:ext uri="{BB962C8B-B14F-4D97-AF65-F5344CB8AC3E}">
        <p14:creationId xmlns:p14="http://schemas.microsoft.com/office/powerpoint/2010/main" val="5090811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hoto and Content ">
    <p:spTree>
      <p:nvGrpSpPr>
        <p:cNvPr id="1" name=""/>
        <p:cNvGrpSpPr/>
        <p:nvPr/>
      </p:nvGrpSpPr>
      <p:grpSpPr>
        <a:xfrm>
          <a:off x="0" y="0"/>
          <a:ext cx="0" cy="0"/>
          <a:chOff x="0" y="0"/>
          <a:chExt cx="0" cy="0"/>
        </a:xfrm>
      </p:grpSpPr>
      <p:sp>
        <p:nvSpPr>
          <p:cNvPr id="7" name="Title 6"/>
          <p:cNvSpPr>
            <a:spLocks noGrp="1"/>
          </p:cNvSpPr>
          <p:nvPr>
            <p:ph type="title"/>
          </p:nvPr>
        </p:nvSpPr>
        <p:spPr>
          <a:xfrm>
            <a:off x="4782881" y="832910"/>
            <a:ext cx="6770429" cy="486133"/>
          </a:xfrm>
        </p:spPr>
        <p:txBody>
          <a:bodyPr/>
          <a:lstStyle/>
          <a:p>
            <a:r>
              <a:rPr lang="en-US"/>
              <a:t>Click to edit Master title style</a:t>
            </a:r>
          </a:p>
        </p:txBody>
      </p:sp>
      <p:sp>
        <p:nvSpPr>
          <p:cNvPr id="9" name="Picture Placeholder 3"/>
          <p:cNvSpPr>
            <a:spLocks noGrp="1"/>
          </p:cNvSpPr>
          <p:nvPr>
            <p:ph type="pic" sz="quarter" idx="15"/>
          </p:nvPr>
        </p:nvSpPr>
        <p:spPr>
          <a:xfrm>
            <a:off x="365802" y="1"/>
            <a:ext cx="3924300" cy="6857999"/>
          </a:xfrm>
          <a:solidFill>
            <a:schemeClr val="bg1"/>
          </a:solidFill>
        </p:spPr>
        <p:txBody>
          <a:bodyPr/>
          <a:lstStyle>
            <a:lvl1pPr>
              <a:defRPr/>
            </a:lvl1pPr>
          </a:lstStyle>
          <a:p>
            <a:r>
              <a:rPr lang="en-US"/>
              <a:t>Click icon to add picture</a:t>
            </a:r>
          </a:p>
        </p:txBody>
      </p:sp>
      <p:sp>
        <p:nvSpPr>
          <p:cNvPr id="10" name="Slide Number Placeholder 15"/>
          <p:cNvSpPr>
            <a:spLocks noGrp="1"/>
          </p:cNvSpPr>
          <p:nvPr>
            <p:ph type="sldNum" sz="quarter" idx="4"/>
          </p:nvPr>
        </p:nvSpPr>
        <p:spPr>
          <a:xfrm>
            <a:off x="11092070" y="6400800"/>
            <a:ext cx="461498" cy="457200"/>
          </a:xfrm>
          <a:prstGeom prst="rect">
            <a:avLst/>
          </a:prstGeom>
        </p:spPr>
        <p:txBody>
          <a:bodyPr vert="horz" lIns="0" tIns="0" rIns="0" bIns="0" rtlCol="0" anchor="ctr"/>
          <a:lstStyle>
            <a:lvl1pPr algn="r">
              <a:defRPr sz="1000">
                <a:solidFill>
                  <a:sysClr val="windowText" lastClr="000000"/>
                </a:solidFill>
              </a:defRPr>
            </a:lvl1pPr>
          </a:lstStyle>
          <a:p>
            <a:fld id="{EACE6E22-E655-5947-A8B4-6F095FBA2C12}" type="slidenum">
              <a:rPr lang="en-US" smtClean="0"/>
              <a:pPr/>
              <a:t>‹#›</a:t>
            </a:fld>
            <a:endParaRPr lang="en-US"/>
          </a:p>
        </p:txBody>
      </p:sp>
      <p:sp>
        <p:nvSpPr>
          <p:cNvPr id="11" name="Footer Placeholder 13"/>
          <p:cNvSpPr>
            <a:spLocks noGrp="1"/>
          </p:cNvSpPr>
          <p:nvPr>
            <p:ph type="ftr" sz="quarter" idx="3"/>
          </p:nvPr>
        </p:nvSpPr>
        <p:spPr>
          <a:xfrm>
            <a:off x="4782890" y="6400451"/>
            <a:ext cx="6309180" cy="457549"/>
          </a:xfrm>
          <a:prstGeom prst="rect">
            <a:avLst/>
          </a:prstGeom>
          <a:noFill/>
        </p:spPr>
        <p:txBody>
          <a:bodyPr vert="horz" lIns="0" tIns="0" rIns="0" bIns="0" rtlCol="0" anchor="ctr"/>
          <a:lstStyle>
            <a:lvl1pPr marL="11113" indent="0" algn="l">
              <a:tabLst/>
              <a:defRPr sz="1100" i="1">
                <a:solidFill>
                  <a:schemeClr val="tx1"/>
                </a:solidFill>
                <a:latin typeface="Georgia" charset="0"/>
                <a:ea typeface="Georgia" charset="0"/>
                <a:cs typeface="Georgia" charset="0"/>
              </a:defRPr>
            </a:lvl1pPr>
          </a:lstStyle>
          <a:p>
            <a:r>
              <a:rPr lang="en-US"/>
              <a:t>CDER Division of Applied Regulatory Science (DARS)</a:t>
            </a:r>
          </a:p>
        </p:txBody>
      </p:sp>
      <p:sp>
        <p:nvSpPr>
          <p:cNvPr id="13" name="Date Placeholder 3"/>
          <p:cNvSpPr>
            <a:spLocks noGrp="1"/>
          </p:cNvSpPr>
          <p:nvPr>
            <p:ph type="dt" sz="half" idx="2"/>
          </p:nvPr>
        </p:nvSpPr>
        <p:spPr>
          <a:xfrm>
            <a:off x="686648" y="6446663"/>
            <a:ext cx="828339" cy="365125"/>
          </a:xfrm>
          <a:prstGeom prst="rect">
            <a:avLst/>
          </a:prstGeom>
        </p:spPr>
        <p:txBody>
          <a:bodyPr vert="horz" lIns="0" tIns="0" rIns="0" bIns="0" rtlCol="0" anchor="ctr"/>
          <a:lstStyle>
            <a:lvl1pPr algn="l">
              <a:defRPr sz="1000">
                <a:solidFill>
                  <a:schemeClr val="tx1">
                    <a:lumMod val="50000"/>
                    <a:lumOff val="50000"/>
                  </a:schemeClr>
                </a:solidFill>
              </a:defRPr>
            </a:lvl1pPr>
          </a:lstStyle>
          <a:p>
            <a:fld id="{8310B694-A189-EA47-9411-022A3FD37C02}" type="datetime1">
              <a:rPr lang="en-US" smtClean="0"/>
              <a:t>6/30/2025</a:t>
            </a:fld>
            <a:endParaRPr lang="en-US"/>
          </a:p>
        </p:txBody>
      </p:sp>
      <p:sp>
        <p:nvSpPr>
          <p:cNvPr id="14" name="Content Placeholder 11">
            <a:extLst>
              <a:ext uri="{FF2B5EF4-FFF2-40B4-BE49-F238E27FC236}">
                <a16:creationId xmlns:a16="http://schemas.microsoft.com/office/drawing/2014/main" id="{04DC622F-196B-49E2-AFF6-58E8113A8AF5}"/>
              </a:ext>
            </a:extLst>
          </p:cNvPr>
          <p:cNvSpPr>
            <a:spLocks noGrp="1"/>
          </p:cNvSpPr>
          <p:nvPr>
            <p:ph sz="quarter" idx="16" hasCustomPrompt="1"/>
          </p:nvPr>
        </p:nvSpPr>
        <p:spPr>
          <a:xfrm>
            <a:off x="4782623" y="1490910"/>
            <a:ext cx="6770687" cy="4705350"/>
          </a:xfrm>
        </p:spPr>
        <p:txBody>
          <a:bodyPr/>
          <a:lstStyle>
            <a:lvl1pPr>
              <a:defRPr/>
            </a:lvl1pPr>
            <a:lvl2pPr>
              <a:spcAft>
                <a:spcPts val="0"/>
              </a:spcAft>
              <a:defRPr/>
            </a:lvl2pPr>
            <a:lvl5pPr>
              <a:defRPr>
                <a:latin typeface="Georgia" charset="0"/>
                <a:ea typeface="Georgia" charset="0"/>
                <a:cs typeface="Georgia" charset="0"/>
              </a:defRPr>
            </a:lvl5pPr>
          </a:lstStyle>
          <a:p>
            <a:pPr lvl="0"/>
            <a:r>
              <a:rPr lang="en-US"/>
              <a:t>Insert Text</a:t>
            </a:r>
          </a:p>
        </p:txBody>
      </p:sp>
    </p:spTree>
    <p:extLst>
      <p:ext uri="{BB962C8B-B14F-4D97-AF65-F5344CB8AC3E}">
        <p14:creationId xmlns:p14="http://schemas.microsoft.com/office/powerpoint/2010/main" val="4085243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and Content 2 Col">
    <p:spTree>
      <p:nvGrpSpPr>
        <p:cNvPr id="1" name=""/>
        <p:cNvGrpSpPr/>
        <p:nvPr/>
      </p:nvGrpSpPr>
      <p:grpSpPr>
        <a:xfrm>
          <a:off x="0" y="0"/>
          <a:ext cx="0" cy="0"/>
          <a:chOff x="0" y="0"/>
          <a:chExt cx="0" cy="0"/>
        </a:xfrm>
      </p:grpSpPr>
      <p:sp>
        <p:nvSpPr>
          <p:cNvPr id="8" name="Picture Placeholder 3">
            <a:extLst>
              <a:ext uri="{C183D7F6-B498-43B3-948B-1728B52AA6E4}">
                <adec:decorative xmlns:adec="http://schemas.microsoft.com/office/drawing/2017/decorative" val="1"/>
              </a:ext>
            </a:extLst>
          </p:cNvPr>
          <p:cNvSpPr>
            <a:spLocks noGrp="1"/>
          </p:cNvSpPr>
          <p:nvPr>
            <p:ph type="pic" sz="quarter" idx="15"/>
          </p:nvPr>
        </p:nvSpPr>
        <p:spPr>
          <a:xfrm>
            <a:off x="365802" y="1"/>
            <a:ext cx="3924300" cy="6857999"/>
          </a:xfrm>
          <a:solidFill>
            <a:schemeClr val="bg1"/>
          </a:solidFill>
        </p:spPr>
        <p:txBody>
          <a:bodyPr/>
          <a:lstStyle/>
          <a:p>
            <a:r>
              <a:rPr lang="en-US"/>
              <a:t>Click icon to add picture</a:t>
            </a:r>
          </a:p>
        </p:txBody>
      </p:sp>
      <p:sp>
        <p:nvSpPr>
          <p:cNvPr id="7" name="Title 6"/>
          <p:cNvSpPr>
            <a:spLocks noGrp="1"/>
          </p:cNvSpPr>
          <p:nvPr>
            <p:ph type="title"/>
          </p:nvPr>
        </p:nvSpPr>
        <p:spPr/>
        <p:txBody>
          <a:bodyPr/>
          <a:lstStyle/>
          <a:p>
            <a:r>
              <a:rPr lang="en-US"/>
              <a:t>Click to edit Master title style</a:t>
            </a:r>
          </a:p>
        </p:txBody>
      </p:sp>
      <p:sp>
        <p:nvSpPr>
          <p:cNvPr id="12" name="Content Placeholder 11"/>
          <p:cNvSpPr>
            <a:spLocks noGrp="1"/>
          </p:cNvSpPr>
          <p:nvPr>
            <p:ph sz="quarter" idx="13" hasCustomPrompt="1"/>
          </p:nvPr>
        </p:nvSpPr>
        <p:spPr>
          <a:xfrm>
            <a:off x="4783139" y="1371600"/>
            <a:ext cx="3302082" cy="4705350"/>
          </a:xfrm>
        </p:spPr>
        <p:txBody>
          <a:bodyPr/>
          <a:lstStyle>
            <a:lvl1pPr>
              <a:defRPr/>
            </a:lvl1pPr>
          </a:lstStyle>
          <a:p>
            <a:pPr lvl="0"/>
            <a:r>
              <a:rPr lang="en-US"/>
              <a:t>Insert Text</a:t>
            </a:r>
          </a:p>
        </p:txBody>
      </p:sp>
      <p:sp>
        <p:nvSpPr>
          <p:cNvPr id="9" name="Content Placeholder 11"/>
          <p:cNvSpPr>
            <a:spLocks noGrp="1"/>
          </p:cNvSpPr>
          <p:nvPr>
            <p:ph sz="quarter" idx="14" hasCustomPrompt="1"/>
          </p:nvPr>
        </p:nvSpPr>
        <p:spPr>
          <a:xfrm>
            <a:off x="8257839" y="1371600"/>
            <a:ext cx="3302082" cy="4705350"/>
          </a:xfrm>
        </p:spPr>
        <p:txBody>
          <a:bodyPr/>
          <a:lstStyle>
            <a:lvl1pPr>
              <a:defRPr/>
            </a:lvl1pPr>
          </a:lstStyle>
          <a:p>
            <a:pPr lvl="0"/>
            <a:r>
              <a:rPr lang="en-US"/>
              <a:t>Insert Text</a:t>
            </a:r>
          </a:p>
        </p:txBody>
      </p:sp>
      <p:sp>
        <p:nvSpPr>
          <p:cNvPr id="10" name="Slide Number Placeholder 15"/>
          <p:cNvSpPr>
            <a:spLocks noGrp="1"/>
          </p:cNvSpPr>
          <p:nvPr>
            <p:ph type="sldNum" sz="quarter" idx="4"/>
          </p:nvPr>
        </p:nvSpPr>
        <p:spPr>
          <a:xfrm>
            <a:off x="11092070" y="6400800"/>
            <a:ext cx="461498" cy="457200"/>
          </a:xfrm>
          <a:prstGeom prst="rect">
            <a:avLst/>
          </a:prstGeom>
        </p:spPr>
        <p:txBody>
          <a:bodyPr vert="horz" lIns="0" tIns="0" rIns="0" bIns="0" rtlCol="0" anchor="ctr"/>
          <a:lstStyle>
            <a:lvl1pPr algn="r">
              <a:defRPr sz="1000">
                <a:solidFill>
                  <a:sysClr val="windowText" lastClr="000000"/>
                </a:solidFill>
              </a:defRPr>
            </a:lvl1pPr>
          </a:lstStyle>
          <a:p>
            <a:fld id="{EACE6E22-E655-5947-A8B4-6F095FBA2C12}" type="slidenum">
              <a:rPr lang="en-US" smtClean="0"/>
              <a:pPr/>
              <a:t>‹#›</a:t>
            </a:fld>
            <a:endParaRPr lang="en-US"/>
          </a:p>
        </p:txBody>
      </p:sp>
      <p:sp>
        <p:nvSpPr>
          <p:cNvPr id="11" name="Footer Placeholder 13"/>
          <p:cNvSpPr>
            <a:spLocks noGrp="1"/>
          </p:cNvSpPr>
          <p:nvPr>
            <p:ph type="ftr" sz="quarter" idx="3"/>
          </p:nvPr>
        </p:nvSpPr>
        <p:spPr>
          <a:xfrm>
            <a:off x="4782890" y="6400451"/>
            <a:ext cx="6309180" cy="457549"/>
          </a:xfrm>
          <a:prstGeom prst="rect">
            <a:avLst/>
          </a:prstGeom>
          <a:noFill/>
        </p:spPr>
        <p:txBody>
          <a:bodyPr vert="horz" lIns="0" tIns="0" rIns="0" bIns="0" rtlCol="0" anchor="ctr"/>
          <a:lstStyle>
            <a:lvl1pPr marL="11113" indent="0" algn="l">
              <a:tabLst/>
              <a:defRPr sz="1100" i="1">
                <a:solidFill>
                  <a:schemeClr val="tx1"/>
                </a:solidFill>
                <a:latin typeface="Georgia" charset="0"/>
                <a:ea typeface="Georgia" charset="0"/>
                <a:cs typeface="Georgia" charset="0"/>
              </a:defRPr>
            </a:lvl1pPr>
          </a:lstStyle>
          <a:p>
            <a:r>
              <a:rPr lang="en-US"/>
              <a:t>CDER Division of Applied Regulatory Science (DARS)</a:t>
            </a:r>
          </a:p>
        </p:txBody>
      </p:sp>
      <p:sp>
        <p:nvSpPr>
          <p:cNvPr id="13" name="Date Placeholder 3"/>
          <p:cNvSpPr>
            <a:spLocks noGrp="1"/>
          </p:cNvSpPr>
          <p:nvPr>
            <p:ph type="dt" sz="half" idx="2"/>
          </p:nvPr>
        </p:nvSpPr>
        <p:spPr>
          <a:xfrm>
            <a:off x="686648" y="6446663"/>
            <a:ext cx="828339" cy="365125"/>
          </a:xfrm>
          <a:prstGeom prst="rect">
            <a:avLst/>
          </a:prstGeom>
        </p:spPr>
        <p:txBody>
          <a:bodyPr vert="horz" lIns="0" tIns="0" rIns="0" bIns="0" rtlCol="0" anchor="ctr"/>
          <a:lstStyle>
            <a:lvl1pPr algn="l">
              <a:defRPr sz="1000">
                <a:solidFill>
                  <a:schemeClr val="tx1">
                    <a:lumMod val="50000"/>
                    <a:lumOff val="50000"/>
                  </a:schemeClr>
                </a:solidFill>
              </a:defRPr>
            </a:lvl1pPr>
          </a:lstStyle>
          <a:p>
            <a:fld id="{6572B4A0-46D8-F344-96A4-ED07C7E91414}" type="datetime1">
              <a:rPr lang="en-US" smtClean="0"/>
              <a:pPr/>
              <a:t>6/30/2025</a:t>
            </a:fld>
            <a:endParaRPr lang="en-US"/>
          </a:p>
        </p:txBody>
      </p:sp>
    </p:spTree>
    <p:extLst>
      <p:ext uri="{BB962C8B-B14F-4D97-AF65-F5344CB8AC3E}">
        <p14:creationId xmlns:p14="http://schemas.microsoft.com/office/powerpoint/2010/main" val="6788305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and Chart with Description">
    <p:spTree>
      <p:nvGrpSpPr>
        <p:cNvPr id="1" name=""/>
        <p:cNvGrpSpPr/>
        <p:nvPr/>
      </p:nvGrpSpPr>
      <p:grpSpPr>
        <a:xfrm>
          <a:off x="0" y="0"/>
          <a:ext cx="0" cy="0"/>
          <a:chOff x="0" y="0"/>
          <a:chExt cx="0" cy="0"/>
        </a:xfrm>
      </p:grpSpPr>
      <p:sp>
        <p:nvSpPr>
          <p:cNvPr id="9" name="Picture Placeholder 3">
            <a:extLst>
              <a:ext uri="{C183D7F6-B498-43B3-948B-1728B52AA6E4}">
                <adec:decorative xmlns:adec="http://schemas.microsoft.com/office/drawing/2017/decorative" val="1"/>
              </a:ext>
            </a:extLst>
          </p:cNvPr>
          <p:cNvSpPr>
            <a:spLocks noGrp="1"/>
          </p:cNvSpPr>
          <p:nvPr>
            <p:ph type="pic" sz="quarter" idx="15"/>
          </p:nvPr>
        </p:nvSpPr>
        <p:spPr>
          <a:xfrm>
            <a:off x="365802" y="1"/>
            <a:ext cx="3924300" cy="6857999"/>
          </a:xfrm>
          <a:solidFill>
            <a:schemeClr val="bg1"/>
          </a:solidFill>
        </p:spPr>
        <p:txBody>
          <a:bodyPr/>
          <a:lstStyle/>
          <a:p>
            <a:r>
              <a:rPr lang="en-US"/>
              <a:t>Click icon to add picture</a:t>
            </a:r>
          </a:p>
        </p:txBody>
      </p:sp>
      <p:sp>
        <p:nvSpPr>
          <p:cNvPr id="7" name="Title 6"/>
          <p:cNvSpPr>
            <a:spLocks noGrp="1"/>
          </p:cNvSpPr>
          <p:nvPr>
            <p:ph type="title"/>
          </p:nvPr>
        </p:nvSpPr>
        <p:spPr/>
        <p:txBody>
          <a:bodyPr/>
          <a:lstStyle/>
          <a:p>
            <a:r>
              <a:rPr lang="en-US"/>
              <a:t>Click to edit Master title style</a:t>
            </a:r>
          </a:p>
        </p:txBody>
      </p:sp>
      <p:sp>
        <p:nvSpPr>
          <p:cNvPr id="12" name="Content Placeholder 11"/>
          <p:cNvSpPr>
            <a:spLocks noGrp="1"/>
          </p:cNvSpPr>
          <p:nvPr>
            <p:ph sz="quarter" idx="13"/>
          </p:nvPr>
        </p:nvSpPr>
        <p:spPr>
          <a:xfrm>
            <a:off x="4783139" y="1371600"/>
            <a:ext cx="6770430" cy="349166"/>
          </a:xfrm>
        </p:spPr>
        <p:txBody>
          <a:bodyPr/>
          <a:lstStyle>
            <a:lvl1pPr marL="0" indent="0">
              <a:buNone/>
              <a:defRPr sz="1200" i="1">
                <a:latin typeface="Georgia" charset="0"/>
                <a:ea typeface="Georgia" charset="0"/>
                <a:cs typeface="Georgia" charset="0"/>
              </a:defRPr>
            </a:lvl1pPr>
          </a:lstStyle>
          <a:p>
            <a:pPr lvl="0"/>
            <a:r>
              <a:rPr lang="en-US"/>
              <a:t>Edit Master text styles</a:t>
            </a:r>
          </a:p>
        </p:txBody>
      </p:sp>
      <p:sp>
        <p:nvSpPr>
          <p:cNvPr id="8" name="Chart Placeholder 4"/>
          <p:cNvSpPr>
            <a:spLocks noGrp="1"/>
          </p:cNvSpPr>
          <p:nvPr>
            <p:ph type="chart" sz="quarter" idx="14"/>
          </p:nvPr>
        </p:nvSpPr>
        <p:spPr>
          <a:xfrm>
            <a:off x="8192531" y="2780285"/>
            <a:ext cx="3361864" cy="2773565"/>
          </a:xfrm>
        </p:spPr>
        <p:txBody>
          <a:bodyPr/>
          <a:lstStyle/>
          <a:p>
            <a:r>
              <a:rPr lang="en-US"/>
              <a:t>Click icon to add chart</a:t>
            </a:r>
          </a:p>
        </p:txBody>
      </p:sp>
      <p:sp>
        <p:nvSpPr>
          <p:cNvPr id="10" name="Slide Number Placeholder 15"/>
          <p:cNvSpPr>
            <a:spLocks noGrp="1"/>
          </p:cNvSpPr>
          <p:nvPr>
            <p:ph type="sldNum" sz="quarter" idx="4"/>
          </p:nvPr>
        </p:nvSpPr>
        <p:spPr>
          <a:xfrm>
            <a:off x="11092070" y="6400800"/>
            <a:ext cx="461498" cy="457200"/>
          </a:xfrm>
          <a:prstGeom prst="rect">
            <a:avLst/>
          </a:prstGeom>
        </p:spPr>
        <p:txBody>
          <a:bodyPr vert="horz" lIns="0" tIns="0" rIns="0" bIns="0" rtlCol="0" anchor="ctr"/>
          <a:lstStyle>
            <a:lvl1pPr algn="r">
              <a:defRPr sz="1000">
                <a:solidFill>
                  <a:sysClr val="windowText" lastClr="000000"/>
                </a:solidFill>
              </a:defRPr>
            </a:lvl1pPr>
          </a:lstStyle>
          <a:p>
            <a:fld id="{EACE6E22-E655-5947-A8B4-6F095FBA2C12}" type="slidenum">
              <a:rPr lang="en-US" smtClean="0"/>
              <a:pPr/>
              <a:t>‹#›</a:t>
            </a:fld>
            <a:endParaRPr lang="en-US"/>
          </a:p>
        </p:txBody>
      </p:sp>
      <p:sp>
        <p:nvSpPr>
          <p:cNvPr id="11" name="Footer Placeholder 13"/>
          <p:cNvSpPr>
            <a:spLocks noGrp="1"/>
          </p:cNvSpPr>
          <p:nvPr>
            <p:ph type="ftr" sz="quarter" idx="3"/>
          </p:nvPr>
        </p:nvSpPr>
        <p:spPr>
          <a:xfrm>
            <a:off x="4782890" y="6400451"/>
            <a:ext cx="6309180" cy="457549"/>
          </a:xfrm>
          <a:prstGeom prst="rect">
            <a:avLst/>
          </a:prstGeom>
          <a:noFill/>
        </p:spPr>
        <p:txBody>
          <a:bodyPr vert="horz" lIns="0" tIns="0" rIns="0" bIns="0" rtlCol="0" anchor="ctr"/>
          <a:lstStyle>
            <a:lvl1pPr marL="11113" indent="0" algn="l">
              <a:tabLst/>
              <a:defRPr sz="1100" i="1">
                <a:solidFill>
                  <a:schemeClr val="tx1"/>
                </a:solidFill>
                <a:latin typeface="Georgia" charset="0"/>
                <a:ea typeface="Georgia" charset="0"/>
                <a:cs typeface="Georgia" charset="0"/>
              </a:defRPr>
            </a:lvl1pPr>
          </a:lstStyle>
          <a:p>
            <a:r>
              <a:rPr lang="en-US"/>
              <a:t>CDER Division of Applied Regulatory Science (DARS)</a:t>
            </a:r>
          </a:p>
        </p:txBody>
      </p:sp>
      <p:sp>
        <p:nvSpPr>
          <p:cNvPr id="13" name="Date Placeholder 3"/>
          <p:cNvSpPr>
            <a:spLocks noGrp="1"/>
          </p:cNvSpPr>
          <p:nvPr>
            <p:ph type="dt" sz="half" idx="2"/>
          </p:nvPr>
        </p:nvSpPr>
        <p:spPr>
          <a:xfrm>
            <a:off x="686648" y="6446663"/>
            <a:ext cx="828339" cy="365125"/>
          </a:xfrm>
          <a:prstGeom prst="rect">
            <a:avLst/>
          </a:prstGeom>
        </p:spPr>
        <p:txBody>
          <a:bodyPr vert="horz" lIns="0" tIns="0" rIns="0" bIns="0" rtlCol="0" anchor="ctr"/>
          <a:lstStyle>
            <a:lvl1pPr algn="l">
              <a:defRPr sz="1000">
                <a:solidFill>
                  <a:schemeClr val="tx1">
                    <a:lumMod val="50000"/>
                    <a:lumOff val="50000"/>
                  </a:schemeClr>
                </a:solidFill>
              </a:defRPr>
            </a:lvl1pPr>
          </a:lstStyle>
          <a:p>
            <a:fld id="{556B5039-EA17-B948-B311-5DE0D81AE0E1}" type="datetime1">
              <a:rPr lang="en-US" smtClean="0"/>
              <a:t>6/30/2025</a:t>
            </a:fld>
            <a:endParaRPr lang="en-US"/>
          </a:p>
        </p:txBody>
      </p:sp>
      <p:sp>
        <p:nvSpPr>
          <p:cNvPr id="14" name="Content Placeholder 11">
            <a:extLst>
              <a:ext uri="{FF2B5EF4-FFF2-40B4-BE49-F238E27FC236}">
                <a16:creationId xmlns:a16="http://schemas.microsoft.com/office/drawing/2014/main" id="{559FBFB0-490D-43A1-A059-D0FE6AA28BCD}"/>
              </a:ext>
            </a:extLst>
          </p:cNvPr>
          <p:cNvSpPr>
            <a:spLocks noGrp="1"/>
          </p:cNvSpPr>
          <p:nvPr>
            <p:ph sz="quarter" idx="16" hasCustomPrompt="1"/>
          </p:nvPr>
        </p:nvSpPr>
        <p:spPr>
          <a:xfrm>
            <a:off x="4782889" y="2780285"/>
            <a:ext cx="3409642" cy="2773566"/>
          </a:xfrm>
        </p:spPr>
        <p:txBody>
          <a:bodyPr/>
          <a:lstStyle>
            <a:lvl1pPr>
              <a:defRPr/>
            </a:lvl1pPr>
            <a:lvl2pPr>
              <a:spcAft>
                <a:spcPts val="0"/>
              </a:spcAft>
              <a:defRPr/>
            </a:lvl2pPr>
            <a:lvl5pPr>
              <a:defRPr>
                <a:latin typeface="Georgia" charset="0"/>
                <a:ea typeface="Georgia" charset="0"/>
                <a:cs typeface="Georgia" charset="0"/>
              </a:defRPr>
            </a:lvl5pPr>
          </a:lstStyle>
          <a:p>
            <a:pPr lvl="0"/>
            <a:r>
              <a:rPr lang="en-US"/>
              <a:t>Insert Text</a:t>
            </a:r>
          </a:p>
        </p:txBody>
      </p:sp>
    </p:spTree>
    <p:extLst>
      <p:ext uri="{BB962C8B-B14F-4D97-AF65-F5344CB8AC3E}">
        <p14:creationId xmlns:p14="http://schemas.microsoft.com/office/powerpoint/2010/main" val="40328777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and Charts">
    <p:spTree>
      <p:nvGrpSpPr>
        <p:cNvPr id="1" name=""/>
        <p:cNvGrpSpPr/>
        <p:nvPr/>
      </p:nvGrpSpPr>
      <p:grpSpPr>
        <a:xfrm>
          <a:off x="0" y="0"/>
          <a:ext cx="0" cy="0"/>
          <a:chOff x="0" y="0"/>
          <a:chExt cx="0" cy="0"/>
        </a:xfrm>
      </p:grpSpPr>
      <p:sp>
        <p:nvSpPr>
          <p:cNvPr id="9" name="Picture Placeholder 3">
            <a:extLst>
              <a:ext uri="{C183D7F6-B498-43B3-948B-1728B52AA6E4}">
                <adec:decorative xmlns:adec="http://schemas.microsoft.com/office/drawing/2017/decorative" val="1"/>
              </a:ext>
            </a:extLst>
          </p:cNvPr>
          <p:cNvSpPr>
            <a:spLocks noGrp="1"/>
          </p:cNvSpPr>
          <p:nvPr>
            <p:ph type="pic" sz="quarter" idx="15"/>
          </p:nvPr>
        </p:nvSpPr>
        <p:spPr>
          <a:xfrm>
            <a:off x="365802" y="1"/>
            <a:ext cx="3924300" cy="6857999"/>
          </a:xfrm>
          <a:solidFill>
            <a:schemeClr val="bg1"/>
          </a:solidFill>
        </p:spPr>
        <p:txBody>
          <a:bodyPr/>
          <a:lstStyle/>
          <a:p>
            <a:r>
              <a:rPr lang="en-US"/>
              <a:t>Click icon to add picture</a:t>
            </a:r>
          </a:p>
        </p:txBody>
      </p:sp>
      <p:sp>
        <p:nvSpPr>
          <p:cNvPr id="7" name="Title 6"/>
          <p:cNvSpPr>
            <a:spLocks noGrp="1"/>
          </p:cNvSpPr>
          <p:nvPr>
            <p:ph type="title"/>
          </p:nvPr>
        </p:nvSpPr>
        <p:spPr/>
        <p:txBody>
          <a:bodyPr/>
          <a:lstStyle/>
          <a:p>
            <a:r>
              <a:rPr lang="en-US"/>
              <a:t>Click to edit Master title style</a:t>
            </a:r>
          </a:p>
        </p:txBody>
      </p:sp>
      <p:sp>
        <p:nvSpPr>
          <p:cNvPr id="12" name="Content Placeholder 11"/>
          <p:cNvSpPr>
            <a:spLocks noGrp="1"/>
          </p:cNvSpPr>
          <p:nvPr>
            <p:ph sz="quarter" idx="13"/>
          </p:nvPr>
        </p:nvSpPr>
        <p:spPr>
          <a:xfrm>
            <a:off x="4783139" y="1371600"/>
            <a:ext cx="6770430" cy="349166"/>
          </a:xfrm>
        </p:spPr>
        <p:txBody>
          <a:bodyPr/>
          <a:lstStyle>
            <a:lvl1pPr marL="0" indent="0">
              <a:buNone/>
              <a:defRPr sz="1200" i="1">
                <a:latin typeface="Georgia" charset="0"/>
                <a:ea typeface="Georgia" charset="0"/>
                <a:cs typeface="Georgia" charset="0"/>
              </a:defRPr>
            </a:lvl1pPr>
          </a:lstStyle>
          <a:p>
            <a:pPr lvl="0"/>
            <a:r>
              <a:rPr lang="en-US"/>
              <a:t>Edit Master text styles</a:t>
            </a:r>
          </a:p>
        </p:txBody>
      </p:sp>
      <p:sp>
        <p:nvSpPr>
          <p:cNvPr id="6" name="Chart Placeholder 4"/>
          <p:cNvSpPr>
            <a:spLocks noGrp="1"/>
          </p:cNvSpPr>
          <p:nvPr>
            <p:ph type="chart" sz="quarter" idx="12"/>
          </p:nvPr>
        </p:nvSpPr>
        <p:spPr>
          <a:xfrm>
            <a:off x="4782478" y="2780284"/>
            <a:ext cx="3385751" cy="2773565"/>
          </a:xfrm>
        </p:spPr>
        <p:txBody>
          <a:bodyPr/>
          <a:lstStyle/>
          <a:p>
            <a:r>
              <a:rPr lang="en-US"/>
              <a:t>Click icon to add chart</a:t>
            </a:r>
          </a:p>
        </p:txBody>
      </p:sp>
      <p:sp>
        <p:nvSpPr>
          <p:cNvPr id="8" name="Chart Placeholder 4"/>
          <p:cNvSpPr>
            <a:spLocks noGrp="1"/>
          </p:cNvSpPr>
          <p:nvPr>
            <p:ph type="chart" sz="quarter" idx="14"/>
          </p:nvPr>
        </p:nvSpPr>
        <p:spPr>
          <a:xfrm>
            <a:off x="8192531" y="2780285"/>
            <a:ext cx="3361864" cy="2773565"/>
          </a:xfrm>
        </p:spPr>
        <p:txBody>
          <a:bodyPr/>
          <a:lstStyle/>
          <a:p>
            <a:r>
              <a:rPr lang="en-US"/>
              <a:t>Click icon to add chart</a:t>
            </a:r>
          </a:p>
        </p:txBody>
      </p:sp>
      <p:sp>
        <p:nvSpPr>
          <p:cNvPr id="10" name="Slide Number Placeholder 15"/>
          <p:cNvSpPr>
            <a:spLocks noGrp="1"/>
          </p:cNvSpPr>
          <p:nvPr>
            <p:ph type="sldNum" sz="quarter" idx="4"/>
          </p:nvPr>
        </p:nvSpPr>
        <p:spPr>
          <a:xfrm>
            <a:off x="11092070" y="6400800"/>
            <a:ext cx="461498" cy="457200"/>
          </a:xfrm>
          <a:prstGeom prst="rect">
            <a:avLst/>
          </a:prstGeom>
        </p:spPr>
        <p:txBody>
          <a:bodyPr vert="horz" lIns="0" tIns="0" rIns="0" bIns="0" rtlCol="0" anchor="ctr"/>
          <a:lstStyle>
            <a:lvl1pPr algn="r">
              <a:defRPr sz="1000">
                <a:solidFill>
                  <a:sysClr val="windowText" lastClr="000000"/>
                </a:solidFill>
              </a:defRPr>
            </a:lvl1pPr>
          </a:lstStyle>
          <a:p>
            <a:fld id="{EACE6E22-E655-5947-A8B4-6F095FBA2C12}" type="slidenum">
              <a:rPr lang="en-US" smtClean="0"/>
              <a:pPr/>
              <a:t>‹#›</a:t>
            </a:fld>
            <a:endParaRPr lang="en-US"/>
          </a:p>
        </p:txBody>
      </p:sp>
      <p:sp>
        <p:nvSpPr>
          <p:cNvPr id="11" name="Footer Placeholder 13"/>
          <p:cNvSpPr>
            <a:spLocks noGrp="1"/>
          </p:cNvSpPr>
          <p:nvPr>
            <p:ph type="ftr" sz="quarter" idx="3"/>
          </p:nvPr>
        </p:nvSpPr>
        <p:spPr>
          <a:xfrm>
            <a:off x="4782890" y="6400451"/>
            <a:ext cx="6309180" cy="457549"/>
          </a:xfrm>
          <a:prstGeom prst="rect">
            <a:avLst/>
          </a:prstGeom>
          <a:noFill/>
        </p:spPr>
        <p:txBody>
          <a:bodyPr vert="horz" lIns="0" tIns="0" rIns="0" bIns="0" rtlCol="0" anchor="ctr"/>
          <a:lstStyle>
            <a:lvl1pPr marL="11113" indent="0" algn="l">
              <a:tabLst/>
              <a:defRPr sz="1100" i="1">
                <a:solidFill>
                  <a:schemeClr val="tx1"/>
                </a:solidFill>
                <a:latin typeface="Georgia" charset="0"/>
                <a:ea typeface="Georgia" charset="0"/>
                <a:cs typeface="Georgia" charset="0"/>
              </a:defRPr>
            </a:lvl1pPr>
          </a:lstStyle>
          <a:p>
            <a:r>
              <a:rPr lang="en-US"/>
              <a:t>CDER Division of Applied Regulatory Science (DARS)</a:t>
            </a:r>
          </a:p>
        </p:txBody>
      </p:sp>
      <p:sp>
        <p:nvSpPr>
          <p:cNvPr id="13" name="Date Placeholder 3"/>
          <p:cNvSpPr>
            <a:spLocks noGrp="1"/>
          </p:cNvSpPr>
          <p:nvPr>
            <p:ph type="dt" sz="half" idx="2"/>
          </p:nvPr>
        </p:nvSpPr>
        <p:spPr>
          <a:xfrm>
            <a:off x="686648" y="6446663"/>
            <a:ext cx="828339" cy="365125"/>
          </a:xfrm>
          <a:prstGeom prst="rect">
            <a:avLst/>
          </a:prstGeom>
        </p:spPr>
        <p:txBody>
          <a:bodyPr vert="horz" lIns="0" tIns="0" rIns="0" bIns="0" rtlCol="0" anchor="ctr"/>
          <a:lstStyle>
            <a:lvl1pPr algn="l">
              <a:defRPr sz="1000">
                <a:solidFill>
                  <a:schemeClr val="tx1">
                    <a:lumMod val="50000"/>
                    <a:lumOff val="50000"/>
                  </a:schemeClr>
                </a:solidFill>
              </a:defRPr>
            </a:lvl1pPr>
          </a:lstStyle>
          <a:p>
            <a:fld id="{556B5039-EA17-B948-B311-5DE0D81AE0E1}" type="datetime1">
              <a:rPr lang="en-US" smtClean="0"/>
              <a:t>6/30/2025</a:t>
            </a:fld>
            <a:endParaRPr lang="en-US"/>
          </a:p>
        </p:txBody>
      </p:sp>
    </p:spTree>
    <p:extLst>
      <p:ext uri="{BB962C8B-B14F-4D97-AF65-F5344CB8AC3E}">
        <p14:creationId xmlns:p14="http://schemas.microsoft.com/office/powerpoint/2010/main" val="2803775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TextBox 8"/>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6" name="Title 15">
            <a:extLst>
              <a:ext uri="{FF2B5EF4-FFF2-40B4-BE49-F238E27FC236}">
                <a16:creationId xmlns:a16="http://schemas.microsoft.com/office/drawing/2014/main" id="{E236F9EF-13EB-4E1C-905E-2276C778D418}"/>
              </a:ext>
            </a:extLst>
          </p:cNvPr>
          <p:cNvSpPr>
            <a:spLocks noGrp="1"/>
          </p:cNvSpPr>
          <p:nvPr>
            <p:ph type="title" hasCustomPrompt="1"/>
          </p:nvPr>
        </p:nvSpPr>
        <p:spPr>
          <a:xfrm>
            <a:off x="609600" y="152375"/>
            <a:ext cx="10523456" cy="916565"/>
          </a:xfrm>
        </p:spPr>
        <p:txBody>
          <a:bodyPr/>
          <a:lstStyle>
            <a:lvl1pPr>
              <a:defRPr/>
            </a:lvl1pPr>
          </a:lstStyle>
          <a:p>
            <a:r>
              <a:rPr lang="en-US"/>
              <a:t>Agenda</a:t>
            </a:r>
          </a:p>
        </p:txBody>
      </p:sp>
      <p:sp>
        <p:nvSpPr>
          <p:cNvPr id="18" name="Text Placeholder 17">
            <a:extLst>
              <a:ext uri="{FF2B5EF4-FFF2-40B4-BE49-F238E27FC236}">
                <a16:creationId xmlns:a16="http://schemas.microsoft.com/office/drawing/2014/main" id="{286A5AB7-240D-43B7-9655-1204B6FE1644}"/>
              </a:ext>
            </a:extLst>
          </p:cNvPr>
          <p:cNvSpPr>
            <a:spLocks noGrp="1"/>
          </p:cNvSpPr>
          <p:nvPr>
            <p:ph type="body" sz="quarter" idx="10"/>
          </p:nvPr>
        </p:nvSpPr>
        <p:spPr>
          <a:xfrm>
            <a:off x="609600" y="1417638"/>
            <a:ext cx="10972800" cy="4643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29345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ey Sidebar with Charts">
    <p:bg>
      <p:bgPr>
        <a:solidFill>
          <a:schemeClr val="bg1">
            <a:lumMod val="95000"/>
          </a:schemeClr>
        </a:solidFill>
        <a:effectLst/>
      </p:bgPr>
    </p:bg>
    <p:spTree>
      <p:nvGrpSpPr>
        <p:cNvPr id="1" name=""/>
        <p:cNvGrpSpPr/>
        <p:nvPr/>
      </p:nvGrpSpPr>
      <p:grpSpPr>
        <a:xfrm>
          <a:off x="0" y="0"/>
          <a:ext cx="0" cy="0"/>
          <a:chOff x="0" y="0"/>
          <a:chExt cx="0" cy="0"/>
        </a:xfrm>
      </p:grpSpPr>
      <p:sp>
        <p:nvSpPr>
          <p:cNvPr id="25" name="Rectangle 24">
            <a:extLst>
              <a:ext uri="{C183D7F6-B498-43B3-948B-1728B52AA6E4}">
                <adec:decorative xmlns:adec="http://schemas.microsoft.com/office/drawing/2017/decorative" val="1"/>
              </a:ext>
            </a:extLst>
          </p:cNvPr>
          <p:cNvSpPr/>
          <p:nvPr userDrawn="1"/>
        </p:nvSpPr>
        <p:spPr>
          <a:xfrm flipH="1">
            <a:off x="365759" y="1"/>
            <a:ext cx="3865227"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p:cNvSpPr>
            <a:spLocks noGrp="1"/>
          </p:cNvSpPr>
          <p:nvPr>
            <p:ph type="title"/>
          </p:nvPr>
        </p:nvSpPr>
        <p:spPr>
          <a:xfrm>
            <a:off x="686648" y="1117600"/>
            <a:ext cx="2907348" cy="1418711"/>
          </a:xfrm>
        </p:spPr>
        <p:txBody>
          <a:bodyPr>
            <a:noAutofit/>
          </a:bodyPr>
          <a:lstStyle>
            <a:lvl1pPr>
              <a:lnSpc>
                <a:spcPts val="3400"/>
              </a:lnSpc>
              <a:defRPr/>
            </a:lvl1pPr>
          </a:lstStyle>
          <a:p>
            <a:r>
              <a:rPr lang="en-US"/>
              <a:t>Click to edit Master title style</a:t>
            </a:r>
          </a:p>
        </p:txBody>
      </p:sp>
      <p:sp>
        <p:nvSpPr>
          <p:cNvPr id="27" name="Text Placeholder 6"/>
          <p:cNvSpPr>
            <a:spLocks noGrp="1"/>
          </p:cNvSpPr>
          <p:nvPr>
            <p:ph type="body" sz="quarter" idx="16" hasCustomPrompt="1"/>
          </p:nvPr>
        </p:nvSpPr>
        <p:spPr>
          <a:xfrm>
            <a:off x="687388" y="2748288"/>
            <a:ext cx="2906712" cy="1315711"/>
          </a:xfrm>
        </p:spPr>
        <p:txBody>
          <a:bodyPr>
            <a:noAutofit/>
          </a:bodyPr>
          <a:lstStyle>
            <a:lvl1pPr marL="0" indent="0">
              <a:buNone/>
              <a:defRPr b="1" i="0" cap="all" spc="100" baseline="0">
                <a:solidFill>
                  <a:schemeClr val="tx1"/>
                </a:solidFill>
                <a:latin typeface="+mn-lt"/>
              </a:defRPr>
            </a:lvl1pPr>
            <a:lvl2pPr marL="0" indent="0">
              <a:buNone/>
              <a:tabLst/>
              <a:defRPr cap="none" spc="0" baseline="0">
                <a:solidFill>
                  <a:schemeClr val="tx1"/>
                </a:solidFill>
                <a:latin typeface="+mj-lt"/>
              </a:defRPr>
            </a:lvl2pPr>
          </a:lstStyle>
          <a:p>
            <a:pPr lvl="0"/>
            <a:r>
              <a:rPr lang="en-US"/>
              <a:t>SUBHEAD GOES HERE</a:t>
            </a:r>
          </a:p>
          <a:p>
            <a:pPr lvl="1"/>
            <a:r>
              <a:rPr lang="en-US"/>
              <a:t>Insert Text</a:t>
            </a:r>
          </a:p>
        </p:txBody>
      </p:sp>
      <p:sp>
        <p:nvSpPr>
          <p:cNvPr id="30" name="Chart Placeholder 12"/>
          <p:cNvSpPr>
            <a:spLocks noGrp="1"/>
          </p:cNvSpPr>
          <p:nvPr>
            <p:ph type="chart" sz="quarter" idx="19"/>
          </p:nvPr>
        </p:nvSpPr>
        <p:spPr>
          <a:xfrm>
            <a:off x="4782890" y="3530118"/>
            <a:ext cx="3256211" cy="2222642"/>
          </a:xfrm>
        </p:spPr>
        <p:txBody>
          <a:bodyPr/>
          <a:lstStyle/>
          <a:p>
            <a:r>
              <a:rPr lang="en-US"/>
              <a:t>Click icon to add chart</a:t>
            </a:r>
          </a:p>
        </p:txBody>
      </p:sp>
      <p:sp>
        <p:nvSpPr>
          <p:cNvPr id="32" name="Chart Placeholder 12"/>
          <p:cNvSpPr>
            <a:spLocks noGrp="1"/>
          </p:cNvSpPr>
          <p:nvPr>
            <p:ph type="chart" sz="quarter" idx="21"/>
          </p:nvPr>
        </p:nvSpPr>
        <p:spPr>
          <a:xfrm>
            <a:off x="4782890" y="1082385"/>
            <a:ext cx="3256211" cy="2222642"/>
          </a:xfrm>
        </p:spPr>
        <p:txBody>
          <a:bodyPr/>
          <a:lstStyle/>
          <a:p>
            <a:r>
              <a:rPr lang="en-US"/>
              <a:t>Click icon to add chart</a:t>
            </a:r>
          </a:p>
        </p:txBody>
      </p:sp>
      <p:sp>
        <p:nvSpPr>
          <p:cNvPr id="29" name="Chart Placeholder 12"/>
          <p:cNvSpPr>
            <a:spLocks noGrp="1"/>
          </p:cNvSpPr>
          <p:nvPr>
            <p:ph type="chart" sz="quarter" idx="17"/>
          </p:nvPr>
        </p:nvSpPr>
        <p:spPr>
          <a:xfrm>
            <a:off x="8298797" y="1082385"/>
            <a:ext cx="3256211" cy="2222642"/>
          </a:xfrm>
        </p:spPr>
        <p:txBody>
          <a:bodyPr/>
          <a:lstStyle/>
          <a:p>
            <a:r>
              <a:rPr lang="en-US"/>
              <a:t>Click icon to add chart</a:t>
            </a:r>
          </a:p>
        </p:txBody>
      </p:sp>
      <p:sp>
        <p:nvSpPr>
          <p:cNvPr id="31" name="Chart Placeholder 12"/>
          <p:cNvSpPr>
            <a:spLocks noGrp="1"/>
          </p:cNvSpPr>
          <p:nvPr>
            <p:ph type="chart" sz="quarter" idx="20"/>
          </p:nvPr>
        </p:nvSpPr>
        <p:spPr>
          <a:xfrm>
            <a:off x="8298797" y="3530118"/>
            <a:ext cx="3256211" cy="2222642"/>
          </a:xfrm>
        </p:spPr>
        <p:txBody>
          <a:bodyPr/>
          <a:lstStyle/>
          <a:p>
            <a:r>
              <a:rPr lang="en-US"/>
              <a:t>Click icon to add chart</a:t>
            </a:r>
          </a:p>
        </p:txBody>
      </p:sp>
      <p:sp>
        <p:nvSpPr>
          <p:cNvPr id="28" name="Text Placeholder 4"/>
          <p:cNvSpPr>
            <a:spLocks noGrp="1"/>
          </p:cNvSpPr>
          <p:nvPr>
            <p:ph type="body" sz="quarter" idx="14" hasCustomPrompt="1"/>
          </p:nvPr>
        </p:nvSpPr>
        <p:spPr>
          <a:xfrm>
            <a:off x="4782890" y="5876734"/>
            <a:ext cx="6772118" cy="414338"/>
          </a:xfrm>
        </p:spPr>
        <p:txBody>
          <a:bodyPr anchor="b">
            <a:noAutofit/>
          </a:bodyPr>
          <a:lstStyle>
            <a:lvl1pPr marL="0" indent="0">
              <a:buNone/>
              <a:defRPr lang="en-US" sz="800" b="0" i="1" kern="1200" cap="none" spc="0" baseline="0" dirty="0" smtClean="0">
                <a:solidFill>
                  <a:schemeClr val="tx1"/>
                </a:solidFill>
                <a:latin typeface="Calibri" charset="0"/>
                <a:ea typeface="Calibri" charset="0"/>
                <a:cs typeface="Calibri" charset="0"/>
              </a:defRPr>
            </a:lvl1pPr>
          </a:lstStyle>
          <a:p>
            <a:pPr lvl="0"/>
            <a:r>
              <a:rPr lang="en-US"/>
              <a:t>Level 5 is a footnote or a place for source information.</a:t>
            </a:r>
          </a:p>
        </p:txBody>
      </p:sp>
      <p:sp>
        <p:nvSpPr>
          <p:cNvPr id="12" name="Slide Number Placeholder 15"/>
          <p:cNvSpPr>
            <a:spLocks noGrp="1"/>
          </p:cNvSpPr>
          <p:nvPr>
            <p:ph type="sldNum" sz="quarter" idx="4"/>
          </p:nvPr>
        </p:nvSpPr>
        <p:spPr>
          <a:xfrm>
            <a:off x="11092070" y="6400800"/>
            <a:ext cx="461498" cy="457200"/>
          </a:xfrm>
          <a:prstGeom prst="rect">
            <a:avLst/>
          </a:prstGeom>
        </p:spPr>
        <p:txBody>
          <a:bodyPr vert="horz" lIns="0" tIns="0" rIns="0" bIns="0" rtlCol="0" anchor="ctr"/>
          <a:lstStyle>
            <a:lvl1pPr algn="r">
              <a:defRPr sz="1000">
                <a:solidFill>
                  <a:sysClr val="windowText" lastClr="000000"/>
                </a:solidFill>
              </a:defRPr>
            </a:lvl1pPr>
          </a:lstStyle>
          <a:p>
            <a:fld id="{EACE6E22-E655-5947-A8B4-6F095FBA2C12}" type="slidenum">
              <a:rPr lang="en-US" smtClean="0"/>
              <a:pPr/>
              <a:t>‹#›</a:t>
            </a:fld>
            <a:endParaRPr lang="en-US"/>
          </a:p>
        </p:txBody>
      </p:sp>
      <p:sp>
        <p:nvSpPr>
          <p:cNvPr id="13" name="Footer Placeholder 13"/>
          <p:cNvSpPr>
            <a:spLocks noGrp="1"/>
          </p:cNvSpPr>
          <p:nvPr>
            <p:ph type="ftr" sz="quarter" idx="3"/>
          </p:nvPr>
        </p:nvSpPr>
        <p:spPr>
          <a:xfrm>
            <a:off x="4782890" y="6400451"/>
            <a:ext cx="6309180" cy="457549"/>
          </a:xfrm>
          <a:prstGeom prst="rect">
            <a:avLst/>
          </a:prstGeom>
          <a:noFill/>
        </p:spPr>
        <p:txBody>
          <a:bodyPr vert="horz" lIns="0" tIns="0" rIns="0" bIns="0" rtlCol="0" anchor="ctr"/>
          <a:lstStyle>
            <a:lvl1pPr marL="11113" indent="0" algn="l">
              <a:tabLst/>
              <a:defRPr sz="1100" i="1">
                <a:solidFill>
                  <a:schemeClr val="tx1"/>
                </a:solidFill>
                <a:latin typeface="Georgia" charset="0"/>
                <a:ea typeface="Georgia" charset="0"/>
                <a:cs typeface="Georgia" charset="0"/>
              </a:defRPr>
            </a:lvl1pPr>
          </a:lstStyle>
          <a:p>
            <a:r>
              <a:rPr lang="en-US"/>
              <a:t>CDER Division of Applied Regulatory Science (DARS)</a:t>
            </a:r>
          </a:p>
        </p:txBody>
      </p:sp>
      <p:sp>
        <p:nvSpPr>
          <p:cNvPr id="14" name="Date Placeholder 3"/>
          <p:cNvSpPr>
            <a:spLocks noGrp="1"/>
          </p:cNvSpPr>
          <p:nvPr>
            <p:ph type="dt" sz="half" idx="2"/>
          </p:nvPr>
        </p:nvSpPr>
        <p:spPr>
          <a:xfrm>
            <a:off x="686648" y="6446663"/>
            <a:ext cx="828339" cy="365125"/>
          </a:xfrm>
          <a:prstGeom prst="rect">
            <a:avLst/>
          </a:prstGeom>
        </p:spPr>
        <p:txBody>
          <a:bodyPr vert="horz" lIns="0" tIns="0" rIns="0" bIns="0" rtlCol="0" anchor="ctr"/>
          <a:lstStyle>
            <a:lvl1pPr algn="l">
              <a:defRPr sz="1000">
                <a:solidFill>
                  <a:schemeClr val="tx1">
                    <a:lumMod val="50000"/>
                    <a:lumOff val="50000"/>
                  </a:schemeClr>
                </a:solidFill>
              </a:defRPr>
            </a:lvl1pPr>
          </a:lstStyle>
          <a:p>
            <a:fld id="{B120C927-3DFE-E842-97A8-C07FF6E723D1}" type="datetime1">
              <a:rPr lang="en-US" smtClean="0"/>
              <a:pPr/>
              <a:t>6/30/2025</a:t>
            </a:fld>
            <a:endParaRPr lang="en-US"/>
          </a:p>
        </p:txBody>
      </p:sp>
    </p:spTree>
    <p:extLst>
      <p:ext uri="{BB962C8B-B14F-4D97-AF65-F5344CB8AC3E}">
        <p14:creationId xmlns:p14="http://schemas.microsoft.com/office/powerpoint/2010/main" val="119660004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ey Sidebar with Content">
    <p:bg>
      <p:bgPr>
        <a:solidFill>
          <a:schemeClr val="bg1">
            <a:lumMod val="95000"/>
          </a:schemeClr>
        </a:solidFill>
        <a:effectLst/>
      </p:bgPr>
    </p:bg>
    <p:spTree>
      <p:nvGrpSpPr>
        <p:cNvPr id="1" name=""/>
        <p:cNvGrpSpPr/>
        <p:nvPr/>
      </p:nvGrpSpPr>
      <p:grpSpPr>
        <a:xfrm>
          <a:off x="0" y="0"/>
          <a:ext cx="0" cy="0"/>
          <a:chOff x="0" y="0"/>
          <a:chExt cx="0" cy="0"/>
        </a:xfrm>
      </p:grpSpPr>
      <p:sp>
        <p:nvSpPr>
          <p:cNvPr id="25" name="Rectangle 24">
            <a:extLst>
              <a:ext uri="{C183D7F6-B498-43B3-948B-1728B52AA6E4}">
                <adec:decorative xmlns:adec="http://schemas.microsoft.com/office/drawing/2017/decorative" val="1"/>
              </a:ext>
            </a:extLst>
          </p:cNvPr>
          <p:cNvSpPr/>
          <p:nvPr userDrawn="1"/>
        </p:nvSpPr>
        <p:spPr>
          <a:xfrm flipH="1">
            <a:off x="365759" y="1"/>
            <a:ext cx="3865227"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p:cNvSpPr>
            <a:spLocks noGrp="1"/>
          </p:cNvSpPr>
          <p:nvPr>
            <p:ph type="title"/>
          </p:nvPr>
        </p:nvSpPr>
        <p:spPr>
          <a:xfrm>
            <a:off x="686648" y="1117600"/>
            <a:ext cx="2907348" cy="1418711"/>
          </a:xfrm>
        </p:spPr>
        <p:txBody>
          <a:bodyPr>
            <a:noAutofit/>
          </a:bodyPr>
          <a:lstStyle>
            <a:lvl1pPr>
              <a:lnSpc>
                <a:spcPts val="3400"/>
              </a:lnSpc>
              <a:defRPr/>
            </a:lvl1pPr>
          </a:lstStyle>
          <a:p>
            <a:r>
              <a:rPr lang="en-US"/>
              <a:t>Click to edit Master title style</a:t>
            </a:r>
          </a:p>
        </p:txBody>
      </p:sp>
      <p:sp>
        <p:nvSpPr>
          <p:cNvPr id="27" name="Text Placeholder 6"/>
          <p:cNvSpPr>
            <a:spLocks noGrp="1"/>
          </p:cNvSpPr>
          <p:nvPr>
            <p:ph type="body" sz="quarter" idx="16" hasCustomPrompt="1"/>
          </p:nvPr>
        </p:nvSpPr>
        <p:spPr>
          <a:xfrm>
            <a:off x="687388" y="2748288"/>
            <a:ext cx="2906712" cy="1315711"/>
          </a:xfrm>
        </p:spPr>
        <p:txBody>
          <a:bodyPr>
            <a:noAutofit/>
          </a:bodyPr>
          <a:lstStyle>
            <a:lvl1pPr marL="0" indent="0">
              <a:buNone/>
              <a:defRPr b="1" i="0" cap="all" spc="100" baseline="0">
                <a:solidFill>
                  <a:schemeClr val="tx1"/>
                </a:solidFill>
                <a:latin typeface="+mn-lt"/>
              </a:defRPr>
            </a:lvl1pPr>
            <a:lvl2pPr marL="15875" indent="0">
              <a:buNone/>
              <a:tabLst/>
              <a:defRPr cap="none" spc="0" baseline="0">
                <a:solidFill>
                  <a:schemeClr val="tx1"/>
                </a:solidFill>
                <a:latin typeface="+mj-lt"/>
              </a:defRPr>
            </a:lvl2pPr>
          </a:lstStyle>
          <a:p>
            <a:pPr lvl="0"/>
            <a:r>
              <a:rPr lang="en-US"/>
              <a:t>SUBHEAD GOES HERE</a:t>
            </a:r>
          </a:p>
          <a:p>
            <a:pPr lvl="1"/>
            <a:r>
              <a:rPr lang="en-US"/>
              <a:t>Insert Text</a:t>
            </a:r>
          </a:p>
        </p:txBody>
      </p:sp>
      <p:sp>
        <p:nvSpPr>
          <p:cNvPr id="7" name="Slide Number Placeholder 15"/>
          <p:cNvSpPr>
            <a:spLocks noGrp="1"/>
          </p:cNvSpPr>
          <p:nvPr>
            <p:ph type="sldNum" sz="quarter" idx="4"/>
          </p:nvPr>
        </p:nvSpPr>
        <p:spPr>
          <a:xfrm>
            <a:off x="11092070" y="6400800"/>
            <a:ext cx="461498" cy="457200"/>
          </a:xfrm>
          <a:prstGeom prst="rect">
            <a:avLst/>
          </a:prstGeom>
        </p:spPr>
        <p:txBody>
          <a:bodyPr vert="horz" lIns="0" tIns="0" rIns="0" bIns="0" rtlCol="0" anchor="ctr"/>
          <a:lstStyle>
            <a:lvl1pPr algn="r">
              <a:defRPr sz="1000">
                <a:solidFill>
                  <a:sysClr val="windowText" lastClr="000000"/>
                </a:solidFill>
              </a:defRPr>
            </a:lvl1pPr>
          </a:lstStyle>
          <a:p>
            <a:fld id="{EACE6E22-E655-5947-A8B4-6F095FBA2C12}" type="slidenum">
              <a:rPr lang="en-US" smtClean="0"/>
              <a:pPr/>
              <a:t>‹#›</a:t>
            </a:fld>
            <a:endParaRPr lang="en-US"/>
          </a:p>
        </p:txBody>
      </p:sp>
      <p:sp>
        <p:nvSpPr>
          <p:cNvPr id="8" name="Footer Placeholder 13"/>
          <p:cNvSpPr>
            <a:spLocks noGrp="1"/>
          </p:cNvSpPr>
          <p:nvPr>
            <p:ph type="ftr" sz="quarter" idx="3"/>
          </p:nvPr>
        </p:nvSpPr>
        <p:spPr>
          <a:xfrm>
            <a:off x="4782890" y="6400451"/>
            <a:ext cx="6309180" cy="457549"/>
          </a:xfrm>
          <a:prstGeom prst="rect">
            <a:avLst/>
          </a:prstGeom>
          <a:noFill/>
        </p:spPr>
        <p:txBody>
          <a:bodyPr vert="horz" lIns="0" tIns="0" rIns="0" bIns="0" rtlCol="0" anchor="ctr"/>
          <a:lstStyle>
            <a:lvl1pPr marL="11113" indent="0" algn="l">
              <a:tabLst/>
              <a:defRPr sz="1100" i="1">
                <a:solidFill>
                  <a:schemeClr val="tx1"/>
                </a:solidFill>
                <a:latin typeface="Georgia" charset="0"/>
                <a:ea typeface="Georgia" charset="0"/>
                <a:cs typeface="Georgia" charset="0"/>
              </a:defRPr>
            </a:lvl1pPr>
          </a:lstStyle>
          <a:p>
            <a:r>
              <a:rPr lang="en-US"/>
              <a:t>CDER Division of Applied Regulatory Science (DARS)</a:t>
            </a:r>
          </a:p>
        </p:txBody>
      </p:sp>
      <p:sp>
        <p:nvSpPr>
          <p:cNvPr id="9" name="Date Placeholder 3"/>
          <p:cNvSpPr>
            <a:spLocks noGrp="1"/>
          </p:cNvSpPr>
          <p:nvPr>
            <p:ph type="dt" sz="half" idx="2"/>
          </p:nvPr>
        </p:nvSpPr>
        <p:spPr>
          <a:xfrm>
            <a:off x="686648" y="6446663"/>
            <a:ext cx="828339" cy="365125"/>
          </a:xfrm>
          <a:prstGeom prst="rect">
            <a:avLst/>
          </a:prstGeom>
        </p:spPr>
        <p:txBody>
          <a:bodyPr vert="horz" lIns="0" tIns="0" rIns="0" bIns="0" rtlCol="0" anchor="ctr"/>
          <a:lstStyle>
            <a:lvl1pPr algn="l">
              <a:defRPr sz="1000">
                <a:solidFill>
                  <a:schemeClr val="tx1">
                    <a:lumMod val="50000"/>
                    <a:lumOff val="50000"/>
                  </a:schemeClr>
                </a:solidFill>
              </a:defRPr>
            </a:lvl1pPr>
          </a:lstStyle>
          <a:p>
            <a:fld id="{55F87543-70D6-6445-9E62-1CEF65D84F98}" type="datetime1">
              <a:rPr lang="en-US" smtClean="0"/>
              <a:pPr/>
              <a:t>6/30/2025</a:t>
            </a:fld>
            <a:endParaRPr lang="en-US"/>
          </a:p>
        </p:txBody>
      </p:sp>
      <p:sp>
        <p:nvSpPr>
          <p:cNvPr id="4" name="Content Placeholder 3">
            <a:extLst>
              <a:ext uri="{FF2B5EF4-FFF2-40B4-BE49-F238E27FC236}">
                <a16:creationId xmlns:a16="http://schemas.microsoft.com/office/drawing/2014/main" id="{C79B3F48-AB3D-4C58-8BF2-D30E71DA2AD1}"/>
              </a:ext>
            </a:extLst>
          </p:cNvPr>
          <p:cNvSpPr>
            <a:spLocks noGrp="1"/>
          </p:cNvSpPr>
          <p:nvPr>
            <p:ph sz="quarter" idx="17" hasCustomPrompt="1"/>
          </p:nvPr>
        </p:nvSpPr>
        <p:spPr>
          <a:xfrm>
            <a:off x="4782890" y="1117600"/>
            <a:ext cx="2906712" cy="1978025"/>
          </a:xfrm>
        </p:spPr>
        <p:txBody>
          <a:bodyPr/>
          <a:lstStyle>
            <a:lvl1pPr>
              <a:defRPr/>
            </a:lvl1pPr>
          </a:lstStyle>
          <a:p>
            <a:pPr lvl="0"/>
            <a:r>
              <a:rPr lang="en-US"/>
              <a:t>Click icon to add</a:t>
            </a:r>
          </a:p>
        </p:txBody>
      </p:sp>
      <p:sp>
        <p:nvSpPr>
          <p:cNvPr id="6" name="Content Placeholder 5">
            <a:extLst>
              <a:ext uri="{FF2B5EF4-FFF2-40B4-BE49-F238E27FC236}">
                <a16:creationId xmlns:a16="http://schemas.microsoft.com/office/drawing/2014/main" id="{6B81977E-E703-4038-A738-FB66EC44D68A}"/>
              </a:ext>
            </a:extLst>
          </p:cNvPr>
          <p:cNvSpPr>
            <a:spLocks noGrp="1"/>
          </p:cNvSpPr>
          <p:nvPr>
            <p:ph sz="quarter" idx="18" hasCustomPrompt="1"/>
          </p:nvPr>
        </p:nvSpPr>
        <p:spPr>
          <a:xfrm>
            <a:off x="8141670" y="1117600"/>
            <a:ext cx="2906414" cy="1978025"/>
          </a:xfrm>
        </p:spPr>
        <p:txBody>
          <a:bodyPr/>
          <a:lstStyle>
            <a:lvl1pPr>
              <a:defRPr/>
            </a:lvl1pPr>
          </a:lstStyle>
          <a:p>
            <a:pPr lvl="0"/>
            <a:r>
              <a:rPr lang="en-US"/>
              <a:t>Click icon to add</a:t>
            </a:r>
          </a:p>
        </p:txBody>
      </p:sp>
      <p:sp>
        <p:nvSpPr>
          <p:cNvPr id="11" name="Content Placeholder 10">
            <a:extLst>
              <a:ext uri="{FF2B5EF4-FFF2-40B4-BE49-F238E27FC236}">
                <a16:creationId xmlns:a16="http://schemas.microsoft.com/office/drawing/2014/main" id="{4E1999E5-E2C4-470C-9EAA-C88C2773F841}"/>
              </a:ext>
            </a:extLst>
          </p:cNvPr>
          <p:cNvSpPr>
            <a:spLocks noGrp="1"/>
          </p:cNvSpPr>
          <p:nvPr>
            <p:ph sz="quarter" idx="19" hasCustomPrompt="1"/>
          </p:nvPr>
        </p:nvSpPr>
        <p:spPr>
          <a:xfrm>
            <a:off x="4782890" y="3506787"/>
            <a:ext cx="2906712" cy="2233613"/>
          </a:xfrm>
        </p:spPr>
        <p:txBody>
          <a:bodyPr/>
          <a:lstStyle>
            <a:lvl1pPr>
              <a:defRPr/>
            </a:lvl1pPr>
          </a:lstStyle>
          <a:p>
            <a:pPr lvl="0"/>
            <a:r>
              <a:rPr lang="en-US"/>
              <a:t>Click icon to add</a:t>
            </a:r>
          </a:p>
        </p:txBody>
      </p:sp>
      <p:sp>
        <p:nvSpPr>
          <p:cNvPr id="13" name="Content Placeholder 12">
            <a:extLst>
              <a:ext uri="{FF2B5EF4-FFF2-40B4-BE49-F238E27FC236}">
                <a16:creationId xmlns:a16="http://schemas.microsoft.com/office/drawing/2014/main" id="{886B0420-2FD3-4B61-852A-086BE094A9B1}"/>
              </a:ext>
            </a:extLst>
          </p:cNvPr>
          <p:cNvSpPr>
            <a:spLocks noGrp="1"/>
          </p:cNvSpPr>
          <p:nvPr>
            <p:ph sz="quarter" idx="20" hasCustomPrompt="1"/>
          </p:nvPr>
        </p:nvSpPr>
        <p:spPr>
          <a:xfrm>
            <a:off x="8141670" y="3506786"/>
            <a:ext cx="2906414" cy="2233613"/>
          </a:xfrm>
        </p:spPr>
        <p:txBody>
          <a:bodyPr/>
          <a:lstStyle>
            <a:lvl1pPr>
              <a:defRPr/>
            </a:lvl1pPr>
          </a:lstStyle>
          <a:p>
            <a:pPr lvl="0"/>
            <a:r>
              <a:rPr lang="en-US"/>
              <a:t>Click icon to add</a:t>
            </a:r>
          </a:p>
        </p:txBody>
      </p:sp>
    </p:spTree>
    <p:extLst>
      <p:ext uri="{BB962C8B-B14F-4D97-AF65-F5344CB8AC3E}">
        <p14:creationId xmlns:p14="http://schemas.microsoft.com/office/powerpoint/2010/main" val="292380793"/>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ey Sidebar with Text">
    <p:bg>
      <p:bgPr>
        <a:solidFill>
          <a:schemeClr val="bg1">
            <a:lumMod val="95000"/>
          </a:schemeClr>
        </a:solidFill>
        <a:effectLst/>
      </p:bgPr>
    </p:bg>
    <p:spTree>
      <p:nvGrpSpPr>
        <p:cNvPr id="1" name=""/>
        <p:cNvGrpSpPr/>
        <p:nvPr/>
      </p:nvGrpSpPr>
      <p:grpSpPr>
        <a:xfrm>
          <a:off x="0" y="0"/>
          <a:ext cx="0" cy="0"/>
          <a:chOff x="0" y="0"/>
          <a:chExt cx="0" cy="0"/>
        </a:xfrm>
      </p:grpSpPr>
      <p:sp>
        <p:nvSpPr>
          <p:cNvPr id="25" name="Rectangle 24">
            <a:extLst>
              <a:ext uri="{C183D7F6-B498-43B3-948B-1728B52AA6E4}">
                <adec:decorative xmlns:adec="http://schemas.microsoft.com/office/drawing/2017/decorative" val="1"/>
              </a:ext>
            </a:extLst>
          </p:cNvPr>
          <p:cNvSpPr/>
          <p:nvPr userDrawn="1"/>
        </p:nvSpPr>
        <p:spPr>
          <a:xfrm flipH="1">
            <a:off x="365759" y="1"/>
            <a:ext cx="3865227"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p:cNvSpPr>
            <a:spLocks noGrp="1"/>
          </p:cNvSpPr>
          <p:nvPr>
            <p:ph type="title"/>
          </p:nvPr>
        </p:nvSpPr>
        <p:spPr>
          <a:xfrm>
            <a:off x="686648" y="1117600"/>
            <a:ext cx="2907348" cy="1418711"/>
          </a:xfrm>
        </p:spPr>
        <p:txBody>
          <a:bodyPr>
            <a:noAutofit/>
          </a:bodyPr>
          <a:lstStyle>
            <a:lvl1pPr>
              <a:lnSpc>
                <a:spcPts val="3400"/>
              </a:lnSpc>
              <a:defRPr/>
            </a:lvl1pPr>
          </a:lstStyle>
          <a:p>
            <a:r>
              <a:rPr lang="en-US"/>
              <a:t>Click to edit Master title style</a:t>
            </a:r>
          </a:p>
        </p:txBody>
      </p:sp>
      <p:sp>
        <p:nvSpPr>
          <p:cNvPr id="27" name="Text Placeholder 6"/>
          <p:cNvSpPr>
            <a:spLocks noGrp="1"/>
          </p:cNvSpPr>
          <p:nvPr>
            <p:ph type="body" sz="quarter" idx="16" hasCustomPrompt="1"/>
          </p:nvPr>
        </p:nvSpPr>
        <p:spPr>
          <a:xfrm>
            <a:off x="687388" y="2748288"/>
            <a:ext cx="2906712" cy="1315711"/>
          </a:xfrm>
        </p:spPr>
        <p:txBody>
          <a:bodyPr>
            <a:noAutofit/>
          </a:bodyPr>
          <a:lstStyle>
            <a:lvl1pPr marL="0" indent="0">
              <a:buNone/>
              <a:defRPr b="1" i="0" cap="all" spc="100" baseline="0">
                <a:solidFill>
                  <a:schemeClr val="tx1"/>
                </a:solidFill>
                <a:latin typeface="+mn-lt"/>
              </a:defRPr>
            </a:lvl1pPr>
            <a:lvl2pPr marL="15875" indent="0">
              <a:buNone/>
              <a:tabLst/>
              <a:defRPr cap="none" spc="0" baseline="0">
                <a:solidFill>
                  <a:schemeClr val="tx1"/>
                </a:solidFill>
                <a:latin typeface="+mj-lt"/>
              </a:defRPr>
            </a:lvl2pPr>
          </a:lstStyle>
          <a:p>
            <a:pPr lvl="0"/>
            <a:r>
              <a:rPr lang="en-US"/>
              <a:t>SUBHEAD GOES HERE</a:t>
            </a:r>
          </a:p>
          <a:p>
            <a:pPr lvl="1"/>
            <a:r>
              <a:rPr lang="en-US"/>
              <a:t>Insert Text</a:t>
            </a:r>
          </a:p>
        </p:txBody>
      </p:sp>
      <p:sp>
        <p:nvSpPr>
          <p:cNvPr id="7" name="Slide Number Placeholder 15"/>
          <p:cNvSpPr>
            <a:spLocks noGrp="1"/>
          </p:cNvSpPr>
          <p:nvPr>
            <p:ph type="sldNum" sz="quarter" idx="4"/>
          </p:nvPr>
        </p:nvSpPr>
        <p:spPr>
          <a:xfrm>
            <a:off x="11092070" y="6400800"/>
            <a:ext cx="461498" cy="457200"/>
          </a:xfrm>
          <a:prstGeom prst="rect">
            <a:avLst/>
          </a:prstGeom>
        </p:spPr>
        <p:txBody>
          <a:bodyPr vert="horz" lIns="0" tIns="0" rIns="0" bIns="0" rtlCol="0" anchor="ctr"/>
          <a:lstStyle>
            <a:lvl1pPr algn="r">
              <a:defRPr sz="1000">
                <a:solidFill>
                  <a:sysClr val="windowText" lastClr="000000"/>
                </a:solidFill>
              </a:defRPr>
            </a:lvl1pPr>
          </a:lstStyle>
          <a:p>
            <a:fld id="{EACE6E22-E655-5947-A8B4-6F095FBA2C12}" type="slidenum">
              <a:rPr lang="en-US" smtClean="0"/>
              <a:pPr/>
              <a:t>‹#›</a:t>
            </a:fld>
            <a:endParaRPr lang="en-US"/>
          </a:p>
        </p:txBody>
      </p:sp>
      <p:sp>
        <p:nvSpPr>
          <p:cNvPr id="8" name="Footer Placeholder 13"/>
          <p:cNvSpPr>
            <a:spLocks noGrp="1"/>
          </p:cNvSpPr>
          <p:nvPr>
            <p:ph type="ftr" sz="quarter" idx="3"/>
          </p:nvPr>
        </p:nvSpPr>
        <p:spPr>
          <a:xfrm>
            <a:off x="4782890" y="6400451"/>
            <a:ext cx="6309180" cy="457549"/>
          </a:xfrm>
          <a:prstGeom prst="rect">
            <a:avLst/>
          </a:prstGeom>
          <a:noFill/>
        </p:spPr>
        <p:txBody>
          <a:bodyPr vert="horz" lIns="0" tIns="0" rIns="0" bIns="0" rtlCol="0" anchor="ctr"/>
          <a:lstStyle>
            <a:lvl1pPr marL="11113" indent="0" algn="l">
              <a:tabLst/>
              <a:defRPr sz="1100" i="1">
                <a:solidFill>
                  <a:schemeClr val="tx1"/>
                </a:solidFill>
                <a:latin typeface="Georgia" charset="0"/>
                <a:ea typeface="Georgia" charset="0"/>
                <a:cs typeface="Georgia" charset="0"/>
              </a:defRPr>
            </a:lvl1pPr>
          </a:lstStyle>
          <a:p>
            <a:r>
              <a:rPr lang="en-US"/>
              <a:t>CDER Division of Applied Regulatory Science (DARS)</a:t>
            </a:r>
          </a:p>
        </p:txBody>
      </p:sp>
      <p:sp>
        <p:nvSpPr>
          <p:cNvPr id="9" name="Date Placeholder 3"/>
          <p:cNvSpPr>
            <a:spLocks noGrp="1"/>
          </p:cNvSpPr>
          <p:nvPr>
            <p:ph type="dt" sz="half" idx="2"/>
          </p:nvPr>
        </p:nvSpPr>
        <p:spPr>
          <a:xfrm>
            <a:off x="686648" y="6446663"/>
            <a:ext cx="828339" cy="365125"/>
          </a:xfrm>
          <a:prstGeom prst="rect">
            <a:avLst/>
          </a:prstGeom>
        </p:spPr>
        <p:txBody>
          <a:bodyPr vert="horz" lIns="0" tIns="0" rIns="0" bIns="0" rtlCol="0" anchor="ctr"/>
          <a:lstStyle>
            <a:lvl1pPr algn="l">
              <a:defRPr sz="1000">
                <a:solidFill>
                  <a:schemeClr val="tx1">
                    <a:lumMod val="50000"/>
                    <a:lumOff val="50000"/>
                  </a:schemeClr>
                </a:solidFill>
              </a:defRPr>
            </a:lvl1pPr>
          </a:lstStyle>
          <a:p>
            <a:fld id="{55F87543-70D6-6445-9E62-1CEF65D84F98}" type="datetime1">
              <a:rPr lang="en-US" smtClean="0"/>
              <a:pPr/>
              <a:t>6/30/2025</a:t>
            </a:fld>
            <a:endParaRPr lang="en-US"/>
          </a:p>
        </p:txBody>
      </p:sp>
      <p:sp>
        <p:nvSpPr>
          <p:cNvPr id="3" name="Text Placeholder 2">
            <a:extLst>
              <a:ext uri="{FF2B5EF4-FFF2-40B4-BE49-F238E27FC236}">
                <a16:creationId xmlns:a16="http://schemas.microsoft.com/office/drawing/2014/main" id="{867AF956-A696-458C-B660-0C4B3A634F30}"/>
              </a:ext>
            </a:extLst>
          </p:cNvPr>
          <p:cNvSpPr>
            <a:spLocks noGrp="1"/>
          </p:cNvSpPr>
          <p:nvPr>
            <p:ph type="body" sz="quarter" idx="17" hasCustomPrompt="1"/>
          </p:nvPr>
        </p:nvSpPr>
        <p:spPr>
          <a:xfrm>
            <a:off x="4230688" y="1117600"/>
            <a:ext cx="7323137" cy="4492625"/>
          </a:xfrm>
        </p:spPr>
        <p:txBody>
          <a:bodyPr/>
          <a:lstStyle>
            <a:lvl1pPr>
              <a:defRPr/>
            </a:lvl1pPr>
          </a:lstStyle>
          <a:p>
            <a:pPr lvl="0"/>
            <a:r>
              <a:rPr lang="en-US"/>
              <a:t>Insert Text</a:t>
            </a:r>
          </a:p>
        </p:txBody>
      </p:sp>
    </p:spTree>
    <p:extLst>
      <p:ext uri="{BB962C8B-B14F-4D97-AF65-F5344CB8AC3E}">
        <p14:creationId xmlns:p14="http://schemas.microsoft.com/office/powerpoint/2010/main" val="991245590"/>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hart and Sidebar Wide">
    <p:spTree>
      <p:nvGrpSpPr>
        <p:cNvPr id="1" name=""/>
        <p:cNvGrpSpPr/>
        <p:nvPr/>
      </p:nvGrpSpPr>
      <p:grpSpPr>
        <a:xfrm>
          <a:off x="0" y="0"/>
          <a:ext cx="0" cy="0"/>
          <a:chOff x="0" y="0"/>
          <a:chExt cx="0" cy="0"/>
        </a:xfrm>
      </p:grpSpPr>
      <p:sp>
        <p:nvSpPr>
          <p:cNvPr id="2" name="Title 1"/>
          <p:cNvSpPr>
            <a:spLocks noGrp="1"/>
          </p:cNvSpPr>
          <p:nvPr>
            <p:ph type="title"/>
          </p:nvPr>
        </p:nvSpPr>
        <p:spPr>
          <a:xfrm>
            <a:off x="838200" y="212963"/>
            <a:ext cx="10715368" cy="981308"/>
          </a:xfrm>
        </p:spPr>
        <p:txBody>
          <a:bodyPr/>
          <a:lstStyle/>
          <a:p>
            <a:r>
              <a:rPr lang="en-US"/>
              <a:t>Click to edit Master title style</a:t>
            </a:r>
          </a:p>
        </p:txBody>
      </p:sp>
      <p:sp>
        <p:nvSpPr>
          <p:cNvPr id="5" name="Chart Placeholder 4"/>
          <p:cNvSpPr>
            <a:spLocks noGrp="1"/>
          </p:cNvSpPr>
          <p:nvPr>
            <p:ph type="chart" sz="quarter" idx="10"/>
          </p:nvPr>
        </p:nvSpPr>
        <p:spPr>
          <a:xfrm>
            <a:off x="838200" y="1610772"/>
            <a:ext cx="6388100" cy="4612228"/>
          </a:xfrm>
        </p:spPr>
        <p:txBody>
          <a:bodyPr/>
          <a:lstStyle/>
          <a:p>
            <a:endParaRPr lang="en-US"/>
          </a:p>
        </p:txBody>
      </p:sp>
      <p:sp>
        <p:nvSpPr>
          <p:cNvPr id="9" name="Content Placeholder 8"/>
          <p:cNvSpPr>
            <a:spLocks noGrp="1"/>
          </p:cNvSpPr>
          <p:nvPr>
            <p:ph sz="quarter" idx="11"/>
          </p:nvPr>
        </p:nvSpPr>
        <p:spPr>
          <a:xfrm>
            <a:off x="7429500" y="1610772"/>
            <a:ext cx="4124325" cy="4612228"/>
          </a:xfrm>
        </p:spPr>
        <p:txBody>
          <a:bodyPr>
            <a:normAutofit/>
          </a:bodyPr>
          <a:lstStyle>
            <a:lvl1pPr marL="0" indent="0">
              <a:buNone/>
              <a:defRPr sz="1400" i="1">
                <a:latin typeface="Georgia" charset="0"/>
                <a:ea typeface="Georgia" charset="0"/>
                <a:cs typeface="Georgia" charset="0"/>
              </a:defRPr>
            </a:lvl1pPr>
          </a:lstStyle>
          <a:p>
            <a:pPr lvl="0"/>
            <a:r>
              <a:rPr lang="en-US"/>
              <a:t>Click to edit Master text styles</a:t>
            </a:r>
          </a:p>
        </p:txBody>
      </p:sp>
      <p:sp>
        <p:nvSpPr>
          <p:cNvPr id="7" name="Slide Number Placeholder 2"/>
          <p:cNvSpPr>
            <a:spLocks noGrp="1"/>
          </p:cNvSpPr>
          <p:nvPr>
            <p:ph type="sldNum" sz="quarter" idx="4"/>
          </p:nvPr>
        </p:nvSpPr>
        <p:spPr>
          <a:xfrm>
            <a:off x="11092070" y="6400800"/>
            <a:ext cx="461498" cy="457200"/>
          </a:xfrm>
          <a:prstGeom prst="rect">
            <a:avLst/>
          </a:prstGeom>
        </p:spPr>
        <p:txBody>
          <a:bodyPr anchor="ctr"/>
          <a:lstStyle>
            <a:lvl1pPr algn="r">
              <a:defRPr sz="1000"/>
            </a:lvl1pPr>
          </a:lstStyle>
          <a:p>
            <a:fld id="{EACE6E22-E655-5947-A8B4-6F095FBA2C12}" type="slidenum">
              <a:rPr lang="en-US" smtClean="0"/>
              <a:pPr/>
              <a:t>‹#›</a:t>
            </a:fld>
            <a:endParaRPr lang="en-US"/>
          </a:p>
        </p:txBody>
      </p:sp>
      <p:sp>
        <p:nvSpPr>
          <p:cNvPr id="8" name="Footer Placeholder 3"/>
          <p:cNvSpPr>
            <a:spLocks noGrp="1"/>
          </p:cNvSpPr>
          <p:nvPr>
            <p:ph type="ftr" sz="quarter" idx="3"/>
          </p:nvPr>
        </p:nvSpPr>
        <p:spPr>
          <a:xfrm>
            <a:off x="838200" y="6400451"/>
            <a:ext cx="4943514" cy="457549"/>
          </a:xfrm>
          <a:prstGeom prst="rect">
            <a:avLst/>
          </a:prstGeom>
        </p:spPr>
        <p:txBody>
          <a:bodyPr anchor="ctr"/>
          <a:lstStyle>
            <a:lvl1pPr>
              <a:defRPr sz="1100" i="1">
                <a:latin typeface="Georgia" charset="0"/>
                <a:ea typeface="Georgia" charset="0"/>
                <a:cs typeface="Georgia" charset="0"/>
              </a:defRPr>
            </a:lvl1pPr>
          </a:lstStyle>
          <a:p>
            <a:r>
              <a:rPr lang="en-US"/>
              <a:t>CDER Division of Applied Regulatory Science (DARS)</a:t>
            </a:r>
          </a:p>
        </p:txBody>
      </p:sp>
      <p:cxnSp>
        <p:nvCxnSpPr>
          <p:cNvPr id="12" name="Straight Connector 11"/>
          <p:cNvCxnSpPr/>
          <p:nvPr userDrawn="1"/>
        </p:nvCxnSpPr>
        <p:spPr>
          <a:xfrm>
            <a:off x="838200" y="6400451"/>
            <a:ext cx="107153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e Placeholder 3"/>
          <p:cNvSpPr>
            <a:spLocks noGrp="1"/>
          </p:cNvSpPr>
          <p:nvPr>
            <p:ph type="dt" sz="half" idx="2"/>
          </p:nvPr>
        </p:nvSpPr>
        <p:spPr>
          <a:xfrm>
            <a:off x="5781714"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875F5A4D-4BBB-F746-AB3F-09AC2A936ED3}" type="datetime1">
              <a:rPr lang="en-US" smtClean="0"/>
              <a:t>6/30/2025</a:t>
            </a:fld>
            <a:endParaRPr lang="en-US"/>
          </a:p>
        </p:txBody>
      </p:sp>
    </p:spTree>
    <p:extLst>
      <p:ext uri="{BB962C8B-B14F-4D97-AF65-F5344CB8AC3E}">
        <p14:creationId xmlns:p14="http://schemas.microsoft.com/office/powerpoint/2010/main" val="6761837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Closing">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a:lvl1pPr>
          </a:lstStyle>
          <a:p>
            <a:r>
              <a:rPr lang="en-US"/>
              <a:t>Thank you</a:t>
            </a:r>
          </a:p>
        </p:txBody>
      </p:sp>
      <p:sp>
        <p:nvSpPr>
          <p:cNvPr id="8" name="Text Placeholder 9"/>
          <p:cNvSpPr>
            <a:spLocks noGrp="1"/>
          </p:cNvSpPr>
          <p:nvPr>
            <p:ph type="body" sz="quarter" idx="17" hasCustomPrompt="1"/>
          </p:nvPr>
        </p:nvSpPr>
        <p:spPr>
          <a:xfrm>
            <a:off x="4782889" y="1557119"/>
            <a:ext cx="6770680" cy="877238"/>
          </a:xfrm>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b="0" cap="none" spc="0" baseline="0">
                <a:solidFill>
                  <a:schemeClr val="tx1"/>
                </a:solidFill>
              </a:defRPr>
            </a:lvl1pPr>
            <a:lvl2pPr>
              <a:defRPr spc="0"/>
            </a:lvl2pPr>
            <a:lvl3pPr>
              <a:defRPr spc="0"/>
            </a:lvl3pPr>
            <a:lvl4pPr>
              <a:defRPr spc="0"/>
            </a:lvl4pPr>
            <a:lvl5pPr>
              <a:defRPr spc="0"/>
            </a:lvl5pPr>
          </a:lstStyle>
          <a:p>
            <a:pPr lvl="0"/>
            <a:r>
              <a:rPr lang="en-US"/>
              <a:t>For more information about DARS, contact…</a:t>
            </a:r>
          </a:p>
          <a:p>
            <a:pPr lvl="0"/>
            <a:endParaRPr lang="en-US"/>
          </a:p>
        </p:txBody>
      </p:sp>
      <p:sp>
        <p:nvSpPr>
          <p:cNvPr id="9" name="Picture Placeholder 18">
            <a:extLst>
              <a:ext uri="{C183D7F6-B498-43B3-948B-1728B52AA6E4}">
                <adec:decorative xmlns:adec="http://schemas.microsoft.com/office/drawing/2017/decorative" val="0"/>
              </a:ext>
            </a:extLst>
          </p:cNvPr>
          <p:cNvSpPr>
            <a:spLocks noGrp="1"/>
          </p:cNvSpPr>
          <p:nvPr>
            <p:ph type="pic" sz="quarter" idx="13"/>
          </p:nvPr>
        </p:nvSpPr>
        <p:spPr>
          <a:xfrm>
            <a:off x="4782890" y="2599262"/>
            <a:ext cx="1395000" cy="1332883"/>
          </a:xfrm>
        </p:spPr>
        <p:txBody>
          <a:bodyPr/>
          <a:lstStyle/>
          <a:p>
            <a:r>
              <a:rPr lang="en-US"/>
              <a:t>Click icon to add picture</a:t>
            </a:r>
          </a:p>
        </p:txBody>
      </p:sp>
      <p:sp>
        <p:nvSpPr>
          <p:cNvPr id="10" name="Text Placeholder 5"/>
          <p:cNvSpPr>
            <a:spLocks noGrp="1"/>
          </p:cNvSpPr>
          <p:nvPr>
            <p:ph type="body" sz="quarter" idx="14" hasCustomPrompt="1"/>
          </p:nvPr>
        </p:nvSpPr>
        <p:spPr>
          <a:xfrm>
            <a:off x="4782889" y="4097050"/>
            <a:ext cx="1395001" cy="1429719"/>
          </a:xfrm>
        </p:spPr>
        <p:txBody>
          <a:bodyPr lIns="0" tIns="0" rIns="0" bIns="0">
            <a:normAutofit/>
          </a:bodyPr>
          <a:lstStyle>
            <a:lvl1pPr marL="0" indent="0">
              <a:spcAft>
                <a:spcPts val="400"/>
              </a:spcAft>
              <a:buNone/>
              <a:defRPr sz="1200" b="1" i="0" cap="none" baseline="0">
                <a:solidFill>
                  <a:schemeClr val="tx2"/>
                </a:solidFill>
                <a:latin typeface="+mn-lt"/>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000" i="1" cap="none" spc="0" baseline="0">
                <a:solidFill>
                  <a:schemeClr val="tx1"/>
                </a:solidFill>
                <a:latin typeface="Georgia" panose="02040502050405020303" pitchFamily="18" charset="0"/>
              </a:defRPr>
            </a:lvl2pPr>
          </a:lstStyle>
          <a:p>
            <a:pPr lvl="0"/>
            <a:r>
              <a:rPr lang="en-US"/>
              <a:t>FIRST LASTNAME</a:t>
            </a:r>
          </a:p>
          <a:p>
            <a:pPr lvl="1"/>
            <a:r>
              <a:rPr lang="en-US"/>
              <a:t>Title Second Level</a:t>
            </a:r>
          </a:p>
          <a:p>
            <a:pPr lvl="1"/>
            <a:r>
              <a:rPr lang="en-US"/>
              <a:t>Title Second Level</a:t>
            </a:r>
          </a:p>
          <a:p>
            <a:pPr lvl="1"/>
            <a:r>
              <a:rPr lang="en-US"/>
              <a:t>Email Second Level</a:t>
            </a:r>
          </a:p>
          <a:p>
            <a:pPr lvl="1"/>
            <a:r>
              <a:rPr lang="en-US"/>
              <a:t>Phone Second Level</a:t>
            </a:r>
          </a:p>
          <a:p>
            <a:pPr lvl="1"/>
            <a:endParaRPr lang="en-US"/>
          </a:p>
        </p:txBody>
      </p:sp>
      <p:sp>
        <p:nvSpPr>
          <p:cNvPr id="11" name="Picture Placeholder 18"/>
          <p:cNvSpPr>
            <a:spLocks noGrp="1"/>
          </p:cNvSpPr>
          <p:nvPr>
            <p:ph type="pic" sz="quarter" idx="18"/>
          </p:nvPr>
        </p:nvSpPr>
        <p:spPr>
          <a:xfrm>
            <a:off x="6588499" y="2599262"/>
            <a:ext cx="1395000" cy="1332883"/>
          </a:xfrm>
        </p:spPr>
        <p:txBody>
          <a:bodyPr/>
          <a:lstStyle/>
          <a:p>
            <a:r>
              <a:rPr lang="en-US"/>
              <a:t>Click icon to add picture</a:t>
            </a:r>
          </a:p>
        </p:txBody>
      </p:sp>
      <p:sp>
        <p:nvSpPr>
          <p:cNvPr id="21" name="Text Placeholder 5"/>
          <p:cNvSpPr>
            <a:spLocks noGrp="1"/>
          </p:cNvSpPr>
          <p:nvPr>
            <p:ph type="body" sz="quarter" idx="25" hasCustomPrompt="1"/>
          </p:nvPr>
        </p:nvSpPr>
        <p:spPr>
          <a:xfrm>
            <a:off x="6588498" y="4097050"/>
            <a:ext cx="1395001" cy="1429719"/>
          </a:xfrm>
        </p:spPr>
        <p:txBody>
          <a:bodyPr lIns="0" tIns="0" rIns="0" bIns="0">
            <a:normAutofit/>
          </a:bodyPr>
          <a:lstStyle>
            <a:lvl1pPr marL="0" indent="0">
              <a:spcAft>
                <a:spcPts val="400"/>
              </a:spcAft>
              <a:buNone/>
              <a:defRPr sz="1200" b="1" i="0" cap="none" baseline="0">
                <a:solidFill>
                  <a:schemeClr val="tx2"/>
                </a:solidFill>
                <a:latin typeface="+mn-lt"/>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000" i="1" cap="none" spc="0" baseline="0">
                <a:solidFill>
                  <a:schemeClr val="tx1"/>
                </a:solidFill>
                <a:latin typeface="Georgia" panose="02040502050405020303" pitchFamily="18" charset="0"/>
              </a:defRPr>
            </a:lvl2pPr>
          </a:lstStyle>
          <a:p>
            <a:pPr lvl="0"/>
            <a:r>
              <a:rPr lang="en-US"/>
              <a:t>FIRST LASTNAME</a:t>
            </a:r>
          </a:p>
          <a:p>
            <a:pPr lvl="1"/>
            <a:r>
              <a:rPr lang="en-US"/>
              <a:t>Title Second Level</a:t>
            </a:r>
          </a:p>
          <a:p>
            <a:pPr lvl="1"/>
            <a:r>
              <a:rPr lang="en-US"/>
              <a:t>Title Second Level</a:t>
            </a:r>
          </a:p>
          <a:p>
            <a:pPr lvl="1"/>
            <a:r>
              <a:rPr lang="en-US"/>
              <a:t>Email Second Level</a:t>
            </a:r>
          </a:p>
          <a:p>
            <a:pPr lvl="1"/>
            <a:r>
              <a:rPr lang="en-US"/>
              <a:t>Phone Second Level</a:t>
            </a:r>
          </a:p>
          <a:p>
            <a:pPr lvl="1"/>
            <a:endParaRPr lang="en-US"/>
          </a:p>
        </p:txBody>
      </p:sp>
      <p:sp>
        <p:nvSpPr>
          <p:cNvPr id="15" name="Picture Placeholder 18"/>
          <p:cNvSpPr>
            <a:spLocks noGrp="1"/>
          </p:cNvSpPr>
          <p:nvPr>
            <p:ph type="pic" sz="quarter" idx="19"/>
          </p:nvPr>
        </p:nvSpPr>
        <p:spPr>
          <a:xfrm>
            <a:off x="8394108" y="2599262"/>
            <a:ext cx="1395000" cy="1332883"/>
          </a:xfrm>
        </p:spPr>
        <p:txBody>
          <a:bodyPr/>
          <a:lstStyle/>
          <a:p>
            <a:r>
              <a:rPr lang="en-US"/>
              <a:t>Click icon to add picture</a:t>
            </a:r>
          </a:p>
        </p:txBody>
      </p:sp>
      <p:sp>
        <p:nvSpPr>
          <p:cNvPr id="22" name="Text Placeholder 5"/>
          <p:cNvSpPr>
            <a:spLocks noGrp="1"/>
          </p:cNvSpPr>
          <p:nvPr>
            <p:ph type="body" sz="quarter" idx="26" hasCustomPrompt="1"/>
          </p:nvPr>
        </p:nvSpPr>
        <p:spPr>
          <a:xfrm>
            <a:off x="8394107" y="4097050"/>
            <a:ext cx="1395001" cy="1429719"/>
          </a:xfrm>
        </p:spPr>
        <p:txBody>
          <a:bodyPr lIns="0" tIns="0" rIns="0" bIns="0">
            <a:normAutofit/>
          </a:bodyPr>
          <a:lstStyle>
            <a:lvl1pPr marL="0" indent="0">
              <a:spcAft>
                <a:spcPts val="400"/>
              </a:spcAft>
              <a:buNone/>
              <a:defRPr sz="1200" b="1" i="0" cap="none" baseline="0">
                <a:solidFill>
                  <a:schemeClr val="tx2"/>
                </a:solidFill>
                <a:latin typeface="+mn-lt"/>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000" i="1" cap="none" spc="0" baseline="0">
                <a:solidFill>
                  <a:schemeClr val="tx1"/>
                </a:solidFill>
                <a:latin typeface="Georgia" panose="02040502050405020303" pitchFamily="18" charset="0"/>
              </a:defRPr>
            </a:lvl2pPr>
          </a:lstStyle>
          <a:p>
            <a:pPr lvl="0"/>
            <a:r>
              <a:rPr lang="en-US"/>
              <a:t>FIRST LASTNAME</a:t>
            </a:r>
          </a:p>
          <a:p>
            <a:pPr lvl="1"/>
            <a:r>
              <a:rPr lang="en-US"/>
              <a:t>Title Second Level</a:t>
            </a:r>
          </a:p>
          <a:p>
            <a:pPr lvl="1"/>
            <a:r>
              <a:rPr lang="en-US"/>
              <a:t>Title Second Level</a:t>
            </a:r>
          </a:p>
          <a:p>
            <a:pPr lvl="1"/>
            <a:r>
              <a:rPr lang="en-US"/>
              <a:t>Email Second Level</a:t>
            </a:r>
          </a:p>
          <a:p>
            <a:pPr lvl="1"/>
            <a:r>
              <a:rPr lang="en-US"/>
              <a:t>Phone Second Level</a:t>
            </a:r>
          </a:p>
          <a:p>
            <a:pPr lvl="1"/>
            <a:endParaRPr lang="en-US"/>
          </a:p>
        </p:txBody>
      </p:sp>
      <p:sp>
        <p:nvSpPr>
          <p:cNvPr id="16" name="Picture Placeholder 18"/>
          <p:cNvSpPr>
            <a:spLocks noGrp="1"/>
          </p:cNvSpPr>
          <p:nvPr>
            <p:ph type="pic" sz="quarter" idx="20"/>
          </p:nvPr>
        </p:nvSpPr>
        <p:spPr>
          <a:xfrm>
            <a:off x="10199718" y="2599262"/>
            <a:ext cx="1395000" cy="1332883"/>
          </a:xfrm>
        </p:spPr>
        <p:txBody>
          <a:bodyPr/>
          <a:lstStyle/>
          <a:p>
            <a:r>
              <a:rPr lang="en-US"/>
              <a:t>Click icon to add picture</a:t>
            </a:r>
          </a:p>
        </p:txBody>
      </p:sp>
      <p:sp>
        <p:nvSpPr>
          <p:cNvPr id="23" name="Text Placeholder 5"/>
          <p:cNvSpPr>
            <a:spLocks noGrp="1"/>
          </p:cNvSpPr>
          <p:nvPr>
            <p:ph type="body" sz="quarter" idx="27" hasCustomPrompt="1"/>
          </p:nvPr>
        </p:nvSpPr>
        <p:spPr>
          <a:xfrm>
            <a:off x="10199718" y="4097050"/>
            <a:ext cx="1395001" cy="1429719"/>
          </a:xfrm>
        </p:spPr>
        <p:txBody>
          <a:bodyPr lIns="0" tIns="0" rIns="0" bIns="0">
            <a:normAutofit/>
          </a:bodyPr>
          <a:lstStyle>
            <a:lvl1pPr marL="0" indent="0">
              <a:spcAft>
                <a:spcPts val="400"/>
              </a:spcAft>
              <a:buNone/>
              <a:defRPr sz="1200" b="1" i="0" cap="none" baseline="0">
                <a:solidFill>
                  <a:schemeClr val="tx2"/>
                </a:solidFill>
                <a:latin typeface="+mn-lt"/>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000" i="1" cap="none" spc="0" baseline="0">
                <a:solidFill>
                  <a:schemeClr val="tx1"/>
                </a:solidFill>
                <a:latin typeface="Georgia" panose="02040502050405020303" pitchFamily="18" charset="0"/>
              </a:defRPr>
            </a:lvl2pPr>
          </a:lstStyle>
          <a:p>
            <a:pPr lvl="0"/>
            <a:r>
              <a:rPr lang="en-US"/>
              <a:t>FIRST LASTNAME</a:t>
            </a:r>
          </a:p>
          <a:p>
            <a:pPr lvl="1"/>
            <a:r>
              <a:rPr lang="en-US"/>
              <a:t>Title Second Level</a:t>
            </a:r>
          </a:p>
          <a:p>
            <a:pPr lvl="1"/>
            <a:r>
              <a:rPr lang="en-US"/>
              <a:t>Title Second Level</a:t>
            </a:r>
          </a:p>
          <a:p>
            <a:pPr lvl="1"/>
            <a:r>
              <a:rPr lang="en-US"/>
              <a:t>Email Second Level</a:t>
            </a:r>
          </a:p>
          <a:p>
            <a:pPr lvl="1"/>
            <a:r>
              <a:rPr lang="en-US"/>
              <a:t>Phone Second Level</a:t>
            </a:r>
          </a:p>
          <a:p>
            <a:pPr lvl="1"/>
            <a:endParaRPr lang="en-US"/>
          </a:p>
        </p:txBody>
      </p:sp>
      <p:sp>
        <p:nvSpPr>
          <p:cNvPr id="24" name="Slide Number Placeholder 15"/>
          <p:cNvSpPr>
            <a:spLocks noGrp="1"/>
          </p:cNvSpPr>
          <p:nvPr>
            <p:ph type="sldNum" sz="quarter" idx="4"/>
          </p:nvPr>
        </p:nvSpPr>
        <p:spPr>
          <a:xfrm>
            <a:off x="11092070" y="6400800"/>
            <a:ext cx="461498" cy="457200"/>
          </a:xfrm>
          <a:prstGeom prst="rect">
            <a:avLst/>
          </a:prstGeom>
        </p:spPr>
        <p:txBody>
          <a:bodyPr vert="horz" lIns="0" tIns="0" rIns="0" bIns="0" rtlCol="0" anchor="ctr"/>
          <a:lstStyle>
            <a:lvl1pPr algn="r">
              <a:defRPr sz="1000">
                <a:solidFill>
                  <a:sysClr val="windowText" lastClr="000000"/>
                </a:solidFill>
              </a:defRPr>
            </a:lvl1pPr>
          </a:lstStyle>
          <a:p>
            <a:fld id="{EACE6E22-E655-5947-A8B4-6F095FBA2C12}" type="slidenum">
              <a:rPr lang="en-US" smtClean="0"/>
              <a:pPr/>
              <a:t>‹#›</a:t>
            </a:fld>
            <a:endParaRPr lang="en-US"/>
          </a:p>
        </p:txBody>
      </p:sp>
      <p:sp>
        <p:nvSpPr>
          <p:cNvPr id="25" name="Footer Placeholder 13"/>
          <p:cNvSpPr>
            <a:spLocks noGrp="1"/>
          </p:cNvSpPr>
          <p:nvPr>
            <p:ph type="ftr" sz="quarter" idx="3"/>
          </p:nvPr>
        </p:nvSpPr>
        <p:spPr>
          <a:xfrm>
            <a:off x="4782890" y="6400451"/>
            <a:ext cx="6309180" cy="457549"/>
          </a:xfrm>
          <a:prstGeom prst="rect">
            <a:avLst/>
          </a:prstGeom>
          <a:noFill/>
        </p:spPr>
        <p:txBody>
          <a:bodyPr vert="horz" lIns="0" tIns="0" rIns="0" bIns="0" rtlCol="0" anchor="ctr"/>
          <a:lstStyle>
            <a:lvl1pPr marL="11113" indent="0" algn="l">
              <a:tabLst/>
              <a:defRPr sz="1100" i="1">
                <a:solidFill>
                  <a:schemeClr val="tx1"/>
                </a:solidFill>
                <a:latin typeface="Georgia" charset="0"/>
                <a:ea typeface="Georgia" charset="0"/>
                <a:cs typeface="Georgia" charset="0"/>
              </a:defRPr>
            </a:lvl1pPr>
          </a:lstStyle>
          <a:p>
            <a:r>
              <a:rPr lang="en-US"/>
              <a:t>CDER Division of Applied Regulatory Science (DARS)</a:t>
            </a:r>
          </a:p>
        </p:txBody>
      </p:sp>
      <p:sp>
        <p:nvSpPr>
          <p:cNvPr id="18" name="Date Placeholder 3"/>
          <p:cNvSpPr>
            <a:spLocks noGrp="1"/>
          </p:cNvSpPr>
          <p:nvPr>
            <p:ph type="dt" sz="half" idx="2"/>
          </p:nvPr>
        </p:nvSpPr>
        <p:spPr>
          <a:xfrm>
            <a:off x="686648" y="6446663"/>
            <a:ext cx="828339" cy="365125"/>
          </a:xfrm>
          <a:prstGeom prst="rect">
            <a:avLst/>
          </a:prstGeom>
        </p:spPr>
        <p:txBody>
          <a:bodyPr vert="horz" lIns="0" tIns="0" rIns="0" bIns="0" rtlCol="0" anchor="ctr"/>
          <a:lstStyle>
            <a:lvl1pPr algn="l">
              <a:defRPr sz="1000">
                <a:solidFill>
                  <a:schemeClr val="tx1">
                    <a:lumMod val="50000"/>
                    <a:lumOff val="50000"/>
                  </a:schemeClr>
                </a:solidFill>
              </a:defRPr>
            </a:lvl1pPr>
          </a:lstStyle>
          <a:p>
            <a:fld id="{9EF1391A-28CB-E84F-9B0B-905FDBC2EC4C}" type="datetime1">
              <a:rPr lang="en-US" smtClean="0"/>
              <a:t>6/30/2025</a:t>
            </a:fld>
            <a:endParaRPr lang="en-US"/>
          </a:p>
        </p:txBody>
      </p:sp>
      <p:pic>
        <p:nvPicPr>
          <p:cNvPr id="2" name="Picture 1">
            <a:extLst>
              <a:ext uri="{FF2B5EF4-FFF2-40B4-BE49-F238E27FC236}">
                <a16:creationId xmlns:a16="http://schemas.microsoft.com/office/drawing/2014/main" id="{9916120D-7959-46F9-9817-CC5330BC3E86}"/>
              </a:ext>
            </a:extLst>
          </p:cNvPr>
          <p:cNvPicPr>
            <a:picLocks noChangeAspect="1"/>
          </p:cNvPicPr>
          <p:nvPr userDrawn="1"/>
        </p:nvPicPr>
        <p:blipFill>
          <a:blip r:embed="rId2"/>
          <a:stretch>
            <a:fillRect/>
          </a:stretch>
        </p:blipFill>
        <p:spPr>
          <a:xfrm>
            <a:off x="597281" y="1557119"/>
            <a:ext cx="3883489" cy="4060288"/>
          </a:xfrm>
          <a:prstGeom prst="rect">
            <a:avLst/>
          </a:prstGeom>
        </p:spPr>
      </p:pic>
    </p:spTree>
    <p:extLst>
      <p:ext uri="{BB962C8B-B14F-4D97-AF65-F5344CB8AC3E}">
        <p14:creationId xmlns:p14="http://schemas.microsoft.com/office/powerpoint/2010/main" val="14274977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24682"/>
            <a:ext cx="10363200" cy="656770"/>
          </a:xfrm>
        </p:spPr>
        <p:txBody>
          <a:bodyPr anchor="t">
            <a:noAutofit/>
          </a:bodyPr>
          <a:lstStyle>
            <a:lvl1pPr algn="l">
              <a:defRPr sz="4000" b="1" i="0" cap="all"/>
            </a:lvl1pPr>
          </a:lstStyle>
          <a:p>
            <a:r>
              <a:rPr lang="en-US"/>
              <a:t>Click to Insert TITLE</a:t>
            </a:r>
            <a:br>
              <a:rPr lang="en-US"/>
            </a:br>
            <a:br>
              <a:rPr lang="en-US"/>
            </a:br>
            <a:br>
              <a:rPr lang="en-US"/>
            </a:br>
            <a:endParaRPr lang="en-US"/>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Month Day, Year </a:t>
            </a:r>
            <a:r>
              <a:rPr kumimoji="0" lang="en-US" sz="20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rPr>
              <a:t>| Location</a:t>
            </a:r>
            <a:endParaRPr lang="en-US"/>
          </a:p>
        </p:txBody>
      </p:sp>
      <p:sp>
        <p:nvSpPr>
          <p:cNvPr id="10" name="TextBox 9"/>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1" name="Content Placeholder 10">
            <a:extLst>
              <a:ext uri="{FF2B5EF4-FFF2-40B4-BE49-F238E27FC236}">
                <a16:creationId xmlns:a16="http://schemas.microsoft.com/office/drawing/2014/main" id="{705F0D62-E5D0-43D4-A243-AD6D82EB9F44}"/>
              </a:ext>
            </a:extLst>
          </p:cNvPr>
          <p:cNvSpPr>
            <a:spLocks noGrp="1"/>
          </p:cNvSpPr>
          <p:nvPr>
            <p:ph sz="quarter" idx="10" hasCustomPrompt="1"/>
          </p:nvPr>
        </p:nvSpPr>
        <p:spPr>
          <a:xfrm>
            <a:off x="963084" y="5099235"/>
            <a:ext cx="10363200" cy="656770"/>
          </a:xfrm>
        </p:spPr>
        <p:txBody>
          <a:bodyPr/>
          <a:lstStyle>
            <a:lvl1pPr marL="0" indent="0">
              <a:buNone/>
              <a:defRPr i="1"/>
            </a:lvl1pPr>
          </a:lstStyle>
          <a:p>
            <a:pPr lvl="0"/>
            <a:r>
              <a:rPr lang="en-US"/>
              <a:t>CLICK TO INSERT TITLE</a:t>
            </a:r>
          </a:p>
        </p:txBody>
      </p:sp>
    </p:spTree>
    <p:extLst>
      <p:ext uri="{BB962C8B-B14F-4D97-AF65-F5344CB8AC3E}">
        <p14:creationId xmlns:p14="http://schemas.microsoft.com/office/powerpoint/2010/main" val="37244921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TextBox 8"/>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6" name="Title 15">
            <a:extLst>
              <a:ext uri="{FF2B5EF4-FFF2-40B4-BE49-F238E27FC236}">
                <a16:creationId xmlns:a16="http://schemas.microsoft.com/office/drawing/2014/main" id="{E236F9EF-13EB-4E1C-905E-2276C778D418}"/>
              </a:ext>
            </a:extLst>
          </p:cNvPr>
          <p:cNvSpPr>
            <a:spLocks noGrp="1"/>
          </p:cNvSpPr>
          <p:nvPr>
            <p:ph type="title" hasCustomPrompt="1"/>
          </p:nvPr>
        </p:nvSpPr>
        <p:spPr/>
        <p:txBody>
          <a:bodyPr/>
          <a:lstStyle>
            <a:lvl1pPr>
              <a:defRPr/>
            </a:lvl1pPr>
          </a:lstStyle>
          <a:p>
            <a:r>
              <a:rPr lang="en-US"/>
              <a:t>Agenda</a:t>
            </a:r>
          </a:p>
        </p:txBody>
      </p:sp>
      <p:sp>
        <p:nvSpPr>
          <p:cNvPr id="18" name="Text Placeholder 17">
            <a:extLst>
              <a:ext uri="{FF2B5EF4-FFF2-40B4-BE49-F238E27FC236}">
                <a16:creationId xmlns:a16="http://schemas.microsoft.com/office/drawing/2014/main" id="{286A5AB7-240D-43B7-9655-1204B6FE1644}"/>
              </a:ext>
            </a:extLst>
          </p:cNvPr>
          <p:cNvSpPr>
            <a:spLocks noGrp="1"/>
          </p:cNvSpPr>
          <p:nvPr>
            <p:ph type="body" sz="quarter" idx="10"/>
          </p:nvPr>
        </p:nvSpPr>
        <p:spPr>
          <a:xfrm>
            <a:off x="609600" y="1417638"/>
            <a:ext cx="10972800" cy="4643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0037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9" name="TextBox 8"/>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4" name="Text Placeholder 3">
            <a:extLst>
              <a:ext uri="{FF2B5EF4-FFF2-40B4-BE49-F238E27FC236}">
                <a16:creationId xmlns:a16="http://schemas.microsoft.com/office/drawing/2014/main" id="{8FC9387D-9BF3-4AD2-81D3-163914B16BA8}"/>
              </a:ext>
            </a:extLst>
          </p:cNvPr>
          <p:cNvSpPr>
            <a:spLocks noGrp="1"/>
          </p:cNvSpPr>
          <p:nvPr>
            <p:ph type="body" sz="quarter" idx="11" hasCustomPrompt="1"/>
          </p:nvPr>
        </p:nvSpPr>
        <p:spPr>
          <a:xfrm>
            <a:off x="496389" y="26684"/>
            <a:ext cx="11695611" cy="6831316"/>
          </a:xfrm>
        </p:spPr>
        <p:txBody>
          <a:bodyPr anchor="ctr"/>
          <a:lstStyle>
            <a:lvl1pPr marL="0" indent="0" algn="ctr">
              <a:buNone/>
              <a:defRPr sz="6000" b="0" i="0" cap="all" spc="200" baseline="0">
                <a:solidFill>
                  <a:schemeClr val="tx1"/>
                </a:solidFill>
                <a:latin typeface="+mj-lt"/>
              </a:defRPr>
            </a:lvl1pPr>
            <a:lvl2pPr algn="ctr">
              <a:defRPr sz="1800" i="0" spc="100" baseline="0">
                <a:solidFill>
                  <a:schemeClr val="bg1"/>
                </a:solidFill>
                <a:latin typeface="+mn-lt"/>
              </a:defRPr>
            </a:lvl2pPr>
          </a:lstStyle>
          <a:p>
            <a:pPr lvl="0"/>
            <a:r>
              <a:rPr lang="en-US"/>
              <a:t>DIVIDER HEADING</a:t>
            </a:r>
          </a:p>
        </p:txBody>
      </p:sp>
    </p:spTree>
    <p:extLst>
      <p:ext uri="{BB962C8B-B14F-4D97-AF65-F5344CB8AC3E}">
        <p14:creationId xmlns:p14="http://schemas.microsoft.com/office/powerpoint/2010/main" val="40402181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1_Divi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hasCustomPrompt="1"/>
          </p:nvPr>
        </p:nvSpPr>
        <p:spPr>
          <a:xfrm>
            <a:off x="447817" y="3039452"/>
            <a:ext cx="11290860" cy="1497507"/>
          </a:xfrm>
        </p:spPr>
        <p:txBody>
          <a:bodyPr anchor="b">
            <a:normAutofit/>
          </a:bodyPr>
          <a:lstStyle>
            <a:lvl1pPr algn="l">
              <a:defRPr sz="3600" b="0" cap="all">
                <a:solidFill>
                  <a:schemeClr val="accent1"/>
                </a:solidFill>
                <a:latin typeface="Arial" panose="020B0604020202020204" pitchFamily="34" charset="0"/>
                <a:cs typeface="Arial" panose="020B0604020202020204" pitchFamily="34" charset="0"/>
              </a:defRPr>
            </a:lvl1pPr>
          </a:lstStyle>
          <a:p>
            <a:r>
              <a:rPr lang="en-US"/>
              <a:t>Divider HEading</a:t>
            </a:r>
          </a:p>
        </p:txBody>
      </p:sp>
      <p:sp>
        <p:nvSpPr>
          <p:cNvPr id="3" name="Text Placeholder 2"/>
          <p:cNvSpPr>
            <a:spLocks noGrp="1"/>
          </p:cNvSpPr>
          <p:nvPr>
            <p:ph type="body" idx="1" hasCustomPrompt="1"/>
          </p:nvPr>
        </p:nvSpPr>
        <p:spPr>
          <a:xfrm>
            <a:off x="447817" y="4541418"/>
            <a:ext cx="11290860" cy="600556"/>
          </a:xfrm>
        </p:spPr>
        <p:txBody>
          <a:bodyPr anchor="t">
            <a:normAutofit/>
          </a:bodyPr>
          <a:lstStyle>
            <a:lvl1pPr marL="0" indent="0" algn="l">
              <a:buNone/>
              <a:defRPr sz="1800" cap="all">
                <a:solidFill>
                  <a:schemeClr val="accent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Subheading</a:t>
            </a:r>
          </a:p>
        </p:txBody>
      </p:sp>
      <p:sp>
        <p:nvSpPr>
          <p:cNvPr id="4" name="Date Placeholder 3"/>
          <p:cNvSpPr>
            <a:spLocks noGrp="1"/>
          </p:cNvSpPr>
          <p:nvPr>
            <p:ph type="dt" sz="half" idx="10"/>
          </p:nvPr>
        </p:nvSpPr>
        <p:spPr>
          <a:xfrm>
            <a:off x="7605951" y="5956137"/>
            <a:ext cx="2844799" cy="365125"/>
          </a:xfrm>
          <a:prstGeom prst="rect">
            <a:avLst/>
          </a:prstGeom>
        </p:spPr>
        <p:txBody>
          <a:bodyPr/>
          <a:lstStyle>
            <a:lvl1pPr>
              <a:defRPr>
                <a:solidFill>
                  <a:schemeClr val="accent1">
                    <a:lumMod val="75000"/>
                    <a:lumOff val="25000"/>
                  </a:schemeClr>
                </a:solidFill>
              </a:defRPr>
            </a:lvl1pPr>
          </a:lstStyle>
          <a:p>
            <a:fld id="{B61BEF0D-F0BB-DE4B-95CE-6DB70DBA9567}" type="datetimeFigureOut">
              <a:rPr lang="en-US" dirty="0"/>
              <a:pPr/>
              <a:t>6/30/2025</a:t>
            </a:fld>
            <a:endParaRPr lang="en-US"/>
          </a:p>
        </p:txBody>
      </p:sp>
      <p:sp>
        <p:nvSpPr>
          <p:cNvPr id="5" name="Footer Placeholder 4"/>
          <p:cNvSpPr>
            <a:spLocks noGrp="1"/>
          </p:cNvSpPr>
          <p:nvPr>
            <p:ph type="ftr" sz="quarter" idx="11"/>
          </p:nvPr>
        </p:nvSpPr>
        <p:spPr>
          <a:xfrm>
            <a:off x="581192" y="5951811"/>
            <a:ext cx="6917210" cy="365125"/>
          </a:xfrm>
          <a:prstGeom prst="rect">
            <a:avLst/>
          </a:prstGeo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pic>
        <p:nvPicPr>
          <p:cNvPr id="11" name="Picture 10" descr="FDA_FullColor_Monogram.jpg">
            <a:extLst>
              <a:ext uri="{FF2B5EF4-FFF2-40B4-BE49-F238E27FC236}">
                <a16:creationId xmlns:a16="http://schemas.microsoft.com/office/drawing/2014/main" id="{1280821A-5038-4C95-A72A-0F49BD89068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Tree>
    <p:extLst>
      <p:ext uri="{BB962C8B-B14F-4D97-AF65-F5344CB8AC3E}">
        <p14:creationId xmlns:p14="http://schemas.microsoft.com/office/powerpoint/2010/main" val="35906028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Divider ">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833191" y="2208879"/>
            <a:ext cx="10515600" cy="1676400"/>
          </a:xfrm>
        </p:spPr>
        <p:txBody>
          <a:bodyPr anchor="ctr">
            <a:noAutofit/>
          </a:bodyPr>
          <a:lstStyle>
            <a:lvl1pPr algn="ctr">
              <a:lnSpc>
                <a:spcPct val="80000"/>
              </a:lnSpc>
              <a:defRPr sz="6000" b="0" spc="150" baseline="0">
                <a:solidFill>
                  <a:schemeClr val="bg1"/>
                </a:solidFill>
                <a:latin typeface="Arial" panose="020B0604020202020204" pitchFamily="34" charset="0"/>
                <a:cs typeface="Arial" panose="020B0604020202020204" pitchFamily="34" charset="0"/>
              </a:defRPr>
            </a:lvl1pPr>
          </a:lstStyle>
          <a:p>
            <a:r>
              <a:rPr lang="en-US"/>
              <a:t>Divider heading</a:t>
            </a:r>
          </a:p>
        </p:txBody>
      </p:sp>
      <p:sp>
        <p:nvSpPr>
          <p:cNvPr id="3" name="Text Placeholder 2"/>
          <p:cNvSpPr>
            <a:spLocks noGrp="1"/>
          </p:cNvSpPr>
          <p:nvPr>
            <p:ph type="body" idx="1" hasCustomPrompt="1"/>
          </p:nvPr>
        </p:nvSpPr>
        <p:spPr>
          <a:xfrm>
            <a:off x="833191" y="4010334"/>
            <a:ext cx="10515600" cy="1174639"/>
          </a:xfrm>
        </p:spPr>
        <p:txBody>
          <a:bodyPr anchor="t">
            <a:normAutofit/>
          </a:bodyPr>
          <a:lstStyle>
            <a:lvl1pPr marL="0" indent="0" algn="ctr">
              <a:buNone/>
              <a:defRPr sz="2400">
                <a:solidFill>
                  <a:schemeClr val="accent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SUBHEADING</a:t>
            </a:r>
          </a:p>
        </p:txBody>
      </p:sp>
      <p:sp>
        <p:nvSpPr>
          <p:cNvPr id="4" name="Date Placeholder 3"/>
          <p:cNvSpPr>
            <a:spLocks noGrp="1"/>
          </p:cNvSpPr>
          <p:nvPr>
            <p:ph type="dt" sz="half" idx="10"/>
          </p:nvPr>
        </p:nvSpPr>
        <p:spPr>
          <a:xfrm>
            <a:off x="1202266" y="6422854"/>
            <a:ext cx="3000894" cy="365125"/>
          </a:xfrm>
          <a:prstGeom prst="rect">
            <a:avLst/>
          </a:prstGeom>
        </p:spPr>
        <p:txBody>
          <a:bodyPr/>
          <a:lstStyle>
            <a:lvl1pPr>
              <a:defRPr>
                <a:solidFill>
                  <a:schemeClr val="tx2"/>
                </a:solidFill>
              </a:defRPr>
            </a:lvl1pPr>
          </a:lstStyle>
          <a:p>
            <a:fld id="{96DFF08F-DC6B-4601-B491-B0F83F6DD2DA}" type="datetimeFigureOut">
              <a:rPr lang="en-US" dirty="0"/>
              <a:pPr/>
              <a:t>6/30/2025</a:t>
            </a:fld>
            <a:endParaRPr lang="en-US"/>
          </a:p>
        </p:txBody>
      </p:sp>
      <p:sp>
        <p:nvSpPr>
          <p:cNvPr id="5" name="Footer Placeholder 4"/>
          <p:cNvSpPr>
            <a:spLocks noGrp="1"/>
          </p:cNvSpPr>
          <p:nvPr>
            <p:ph type="ftr" sz="quarter" idx="11"/>
          </p:nvPr>
        </p:nvSpPr>
        <p:spPr>
          <a:xfrm>
            <a:off x="5596471" y="6422854"/>
            <a:ext cx="5044440" cy="365125"/>
          </a:xfrm>
          <a:prstGeom prst="rect">
            <a:avLst/>
          </a:prstGeom>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pic>
        <p:nvPicPr>
          <p:cNvPr id="8" name="Picture 7" descr="FDA_FullColor_Monogram.jpg">
            <a:extLst>
              <a:ext uri="{FF2B5EF4-FFF2-40B4-BE49-F238E27FC236}">
                <a16:creationId xmlns:a16="http://schemas.microsoft.com/office/drawing/2014/main" id="{3B03F919-9F02-4129-8B20-20889EA2E8A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Tree>
    <p:extLst>
      <p:ext uri="{BB962C8B-B14F-4D97-AF65-F5344CB8AC3E}">
        <p14:creationId xmlns:p14="http://schemas.microsoft.com/office/powerpoint/2010/main" val="87953829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9" name="TextBox 8"/>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4" name="Text Placeholder 3">
            <a:extLst>
              <a:ext uri="{FF2B5EF4-FFF2-40B4-BE49-F238E27FC236}">
                <a16:creationId xmlns:a16="http://schemas.microsoft.com/office/drawing/2014/main" id="{8FC9387D-9BF3-4AD2-81D3-163914B16BA8}"/>
              </a:ext>
            </a:extLst>
          </p:cNvPr>
          <p:cNvSpPr>
            <a:spLocks noGrp="1"/>
          </p:cNvSpPr>
          <p:nvPr>
            <p:ph type="body" sz="quarter" idx="11" hasCustomPrompt="1"/>
          </p:nvPr>
        </p:nvSpPr>
        <p:spPr>
          <a:xfrm>
            <a:off x="496389" y="26684"/>
            <a:ext cx="11695611" cy="6831316"/>
          </a:xfrm>
        </p:spPr>
        <p:txBody>
          <a:bodyPr anchor="ctr"/>
          <a:lstStyle>
            <a:lvl1pPr marL="0" indent="0" algn="ctr">
              <a:buNone/>
              <a:defRPr sz="6000" b="0" i="0" cap="all" spc="200" baseline="0">
                <a:solidFill>
                  <a:schemeClr val="tx1"/>
                </a:solidFill>
                <a:latin typeface="+mj-lt"/>
              </a:defRPr>
            </a:lvl1pPr>
            <a:lvl2pPr algn="ctr">
              <a:defRPr sz="1800" i="0" spc="100" baseline="0">
                <a:solidFill>
                  <a:schemeClr val="bg1"/>
                </a:solidFill>
                <a:latin typeface="+mn-lt"/>
              </a:defRPr>
            </a:lvl2pPr>
          </a:lstStyle>
          <a:p>
            <a:pPr lvl="0"/>
            <a:r>
              <a:rPr lang="en-US"/>
              <a:t>DIVIDER HEADING</a:t>
            </a:r>
          </a:p>
        </p:txBody>
      </p:sp>
    </p:spTree>
    <p:extLst>
      <p:ext uri="{BB962C8B-B14F-4D97-AF65-F5344CB8AC3E}">
        <p14:creationId xmlns:p14="http://schemas.microsoft.com/office/powerpoint/2010/main" val="37983932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1844" y="821974"/>
            <a:ext cx="11021037" cy="926020"/>
          </a:xfrm>
        </p:spPr>
        <p:txBody>
          <a:bodyPr>
            <a:normAutofit/>
          </a:bodyPr>
          <a:lstStyle>
            <a:lvl1pPr>
              <a:defRPr sz="3200"/>
            </a:lvl1pPr>
          </a:lstStyle>
          <a:p>
            <a:r>
              <a:rPr lang="en-US"/>
              <a:t>Click to edit Master title style</a:t>
            </a:r>
          </a:p>
        </p:txBody>
      </p:sp>
      <p:sp>
        <p:nvSpPr>
          <p:cNvPr id="3" name="Content Placeholder 2"/>
          <p:cNvSpPr>
            <a:spLocks noGrp="1"/>
          </p:cNvSpPr>
          <p:nvPr>
            <p:ph idx="1"/>
          </p:nvPr>
        </p:nvSpPr>
        <p:spPr>
          <a:xfrm>
            <a:off x="591845" y="1867990"/>
            <a:ext cx="11021036" cy="4168036"/>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Tree>
    <p:extLst>
      <p:ext uri="{BB962C8B-B14F-4D97-AF65-F5344CB8AC3E}">
        <p14:creationId xmlns:p14="http://schemas.microsoft.com/office/powerpoint/2010/main" val="10993526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854926"/>
            <a:ext cx="5384800" cy="418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54926"/>
            <a:ext cx="5384800" cy="418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9" name="Title 1">
            <a:extLst>
              <a:ext uri="{FF2B5EF4-FFF2-40B4-BE49-F238E27FC236}">
                <a16:creationId xmlns:a16="http://schemas.microsoft.com/office/drawing/2014/main" id="{FC81414D-561B-4D9D-8907-A9EAECB758BD}"/>
              </a:ext>
            </a:extLst>
          </p:cNvPr>
          <p:cNvSpPr>
            <a:spLocks noGrp="1"/>
          </p:cNvSpPr>
          <p:nvPr>
            <p:ph type="title"/>
          </p:nvPr>
        </p:nvSpPr>
        <p:spPr>
          <a:xfrm>
            <a:off x="591845" y="821974"/>
            <a:ext cx="10990556" cy="926020"/>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890714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747993"/>
            <a:ext cx="5386917" cy="61638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364377"/>
            <a:ext cx="5386917" cy="36576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47993"/>
            <a:ext cx="5389033" cy="61638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364377"/>
            <a:ext cx="5389033" cy="36576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1" name="Title 1">
            <a:extLst>
              <a:ext uri="{FF2B5EF4-FFF2-40B4-BE49-F238E27FC236}">
                <a16:creationId xmlns:a16="http://schemas.microsoft.com/office/drawing/2014/main" id="{E0E2329E-621C-4FF8-B59B-5F6B6CC5486F}"/>
              </a:ext>
            </a:extLst>
          </p:cNvPr>
          <p:cNvSpPr>
            <a:spLocks noGrp="1"/>
          </p:cNvSpPr>
          <p:nvPr>
            <p:ph type="title"/>
          </p:nvPr>
        </p:nvSpPr>
        <p:spPr>
          <a:xfrm>
            <a:off x="591845" y="821974"/>
            <a:ext cx="10990556" cy="926020"/>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0711539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Box 10"/>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Tree>
    <p:extLst>
      <p:ext uri="{BB962C8B-B14F-4D97-AF65-F5344CB8AC3E}">
        <p14:creationId xmlns:p14="http://schemas.microsoft.com/office/powerpoint/2010/main" val="26541488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10050-8647-45D3-8FFA-846E8FFFEF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E510BB-0EAA-4B0D-97AD-3963618DFC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AF1959-BBB3-4F6A-915B-78A990E6D260}"/>
              </a:ext>
            </a:extLst>
          </p:cNvPr>
          <p:cNvSpPr>
            <a:spLocks noGrp="1"/>
          </p:cNvSpPr>
          <p:nvPr>
            <p:ph type="dt" sz="half" idx="10"/>
          </p:nvPr>
        </p:nvSpPr>
        <p:spPr/>
        <p:txBody>
          <a:bodyPr/>
          <a:lstStyle/>
          <a:p>
            <a:fld id="{A7B5BC0C-8138-4D62-95B5-F52C01918C54}" type="datetimeFigureOut">
              <a:rPr lang="en-US" smtClean="0"/>
              <a:t>6/30/2025</a:t>
            </a:fld>
            <a:endParaRPr lang="en-US"/>
          </a:p>
        </p:txBody>
      </p:sp>
      <p:sp>
        <p:nvSpPr>
          <p:cNvPr id="5" name="Footer Placeholder 4">
            <a:extLst>
              <a:ext uri="{FF2B5EF4-FFF2-40B4-BE49-F238E27FC236}">
                <a16:creationId xmlns:a16="http://schemas.microsoft.com/office/drawing/2014/main" id="{A5A4BBB1-605D-47F5-833E-E0D2835E4F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4E48BF-E8CD-47DD-BD36-A5B117C54D14}"/>
              </a:ext>
            </a:extLst>
          </p:cNvPr>
          <p:cNvSpPr>
            <a:spLocks noGrp="1"/>
          </p:cNvSpPr>
          <p:nvPr>
            <p:ph type="sldNum" sz="quarter" idx="12"/>
          </p:nvPr>
        </p:nvSpPr>
        <p:spPr/>
        <p:txBody>
          <a:bodyPr/>
          <a:lstStyle/>
          <a:p>
            <a:fld id="{DF2E7A7E-0E96-4D99-9F10-7E8331C6801A}" type="slidenum">
              <a:rPr lang="en-US" smtClean="0"/>
              <a:t>‹#›</a:t>
            </a:fld>
            <a:endParaRPr lang="en-US"/>
          </a:p>
        </p:txBody>
      </p:sp>
    </p:spTree>
    <p:extLst>
      <p:ext uri="{BB962C8B-B14F-4D97-AF65-F5344CB8AC3E}">
        <p14:creationId xmlns:p14="http://schemas.microsoft.com/office/powerpoint/2010/main" val="42903102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9CD94-627D-43FD-BE25-DCB9E24471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B8FFE3-42B9-4EED-B290-C87FE99AC4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70109C-5B20-4194-A515-77C7BF68404F}"/>
              </a:ext>
            </a:extLst>
          </p:cNvPr>
          <p:cNvSpPr>
            <a:spLocks noGrp="1"/>
          </p:cNvSpPr>
          <p:nvPr>
            <p:ph type="dt" sz="half" idx="10"/>
          </p:nvPr>
        </p:nvSpPr>
        <p:spPr/>
        <p:txBody>
          <a:bodyPr/>
          <a:lstStyle/>
          <a:p>
            <a:fld id="{A7B5BC0C-8138-4D62-95B5-F52C01918C54}" type="datetimeFigureOut">
              <a:rPr lang="en-US" smtClean="0"/>
              <a:t>6/30/2025</a:t>
            </a:fld>
            <a:endParaRPr lang="en-US"/>
          </a:p>
        </p:txBody>
      </p:sp>
      <p:sp>
        <p:nvSpPr>
          <p:cNvPr id="5" name="Footer Placeholder 4">
            <a:extLst>
              <a:ext uri="{FF2B5EF4-FFF2-40B4-BE49-F238E27FC236}">
                <a16:creationId xmlns:a16="http://schemas.microsoft.com/office/drawing/2014/main" id="{B7C8D9A8-AA9D-4013-9DAF-61AE70127B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04D7A4-B8CB-4E95-A1B8-9ECE3D09ED80}"/>
              </a:ext>
            </a:extLst>
          </p:cNvPr>
          <p:cNvSpPr>
            <a:spLocks noGrp="1"/>
          </p:cNvSpPr>
          <p:nvPr>
            <p:ph type="sldNum" sz="quarter" idx="12"/>
          </p:nvPr>
        </p:nvSpPr>
        <p:spPr/>
        <p:txBody>
          <a:bodyPr/>
          <a:lstStyle/>
          <a:p>
            <a:fld id="{DF2E7A7E-0E96-4D99-9F10-7E8331C6801A}" type="slidenum">
              <a:rPr lang="en-US" smtClean="0"/>
              <a:t>‹#›</a:t>
            </a:fld>
            <a:endParaRPr lang="en-US"/>
          </a:p>
        </p:txBody>
      </p:sp>
    </p:spTree>
    <p:extLst>
      <p:ext uri="{BB962C8B-B14F-4D97-AF65-F5344CB8AC3E}">
        <p14:creationId xmlns:p14="http://schemas.microsoft.com/office/powerpoint/2010/main" val="12057467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C907F-8965-4B62-B8A5-1911F794AE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B17E0D-C8C4-450E-888B-132B10CA98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83E284-10F9-4D72-BAA5-8BC8CD76363B}"/>
              </a:ext>
            </a:extLst>
          </p:cNvPr>
          <p:cNvSpPr>
            <a:spLocks noGrp="1"/>
          </p:cNvSpPr>
          <p:nvPr>
            <p:ph type="dt" sz="half" idx="10"/>
          </p:nvPr>
        </p:nvSpPr>
        <p:spPr/>
        <p:txBody>
          <a:bodyPr/>
          <a:lstStyle/>
          <a:p>
            <a:fld id="{A7B5BC0C-8138-4D62-95B5-F52C01918C54}" type="datetimeFigureOut">
              <a:rPr lang="en-US" smtClean="0"/>
              <a:t>6/30/2025</a:t>
            </a:fld>
            <a:endParaRPr lang="en-US"/>
          </a:p>
        </p:txBody>
      </p:sp>
      <p:sp>
        <p:nvSpPr>
          <p:cNvPr id="5" name="Footer Placeholder 4">
            <a:extLst>
              <a:ext uri="{FF2B5EF4-FFF2-40B4-BE49-F238E27FC236}">
                <a16:creationId xmlns:a16="http://schemas.microsoft.com/office/drawing/2014/main" id="{49F24AEC-BA4C-49CA-9AA2-E31B59F7CF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2503CA-3625-4E1A-8A05-6E98E52C647D}"/>
              </a:ext>
            </a:extLst>
          </p:cNvPr>
          <p:cNvSpPr>
            <a:spLocks noGrp="1"/>
          </p:cNvSpPr>
          <p:nvPr>
            <p:ph type="sldNum" sz="quarter" idx="12"/>
          </p:nvPr>
        </p:nvSpPr>
        <p:spPr/>
        <p:txBody>
          <a:bodyPr/>
          <a:lstStyle/>
          <a:p>
            <a:fld id="{DF2E7A7E-0E96-4D99-9F10-7E8331C6801A}" type="slidenum">
              <a:rPr lang="en-US" smtClean="0"/>
              <a:t>‹#›</a:t>
            </a:fld>
            <a:endParaRPr lang="en-US"/>
          </a:p>
        </p:txBody>
      </p:sp>
    </p:spTree>
    <p:extLst>
      <p:ext uri="{BB962C8B-B14F-4D97-AF65-F5344CB8AC3E}">
        <p14:creationId xmlns:p14="http://schemas.microsoft.com/office/powerpoint/2010/main" val="40896720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B837F-AA61-4170-9726-9BD8D92E78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03AD4A-3CC8-41A1-8C2E-EFFE006BAC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B5512D-6C9A-4100-BEB5-D4DCEF83B9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35B5CB-1217-42D7-BB04-4B52BBDEF849}"/>
              </a:ext>
            </a:extLst>
          </p:cNvPr>
          <p:cNvSpPr>
            <a:spLocks noGrp="1"/>
          </p:cNvSpPr>
          <p:nvPr>
            <p:ph type="dt" sz="half" idx="10"/>
          </p:nvPr>
        </p:nvSpPr>
        <p:spPr/>
        <p:txBody>
          <a:bodyPr/>
          <a:lstStyle/>
          <a:p>
            <a:fld id="{A7B5BC0C-8138-4D62-95B5-F52C01918C54}" type="datetimeFigureOut">
              <a:rPr lang="en-US" smtClean="0"/>
              <a:t>6/30/2025</a:t>
            </a:fld>
            <a:endParaRPr lang="en-US"/>
          </a:p>
        </p:txBody>
      </p:sp>
      <p:sp>
        <p:nvSpPr>
          <p:cNvPr id="6" name="Footer Placeholder 5">
            <a:extLst>
              <a:ext uri="{FF2B5EF4-FFF2-40B4-BE49-F238E27FC236}">
                <a16:creationId xmlns:a16="http://schemas.microsoft.com/office/drawing/2014/main" id="{2349B041-4A45-4DDA-9B89-779A4A61A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1E150-D7B3-482F-AFB2-D0389C322E4F}"/>
              </a:ext>
            </a:extLst>
          </p:cNvPr>
          <p:cNvSpPr>
            <a:spLocks noGrp="1"/>
          </p:cNvSpPr>
          <p:nvPr>
            <p:ph type="sldNum" sz="quarter" idx="12"/>
          </p:nvPr>
        </p:nvSpPr>
        <p:spPr/>
        <p:txBody>
          <a:bodyPr/>
          <a:lstStyle/>
          <a:p>
            <a:fld id="{DF2E7A7E-0E96-4D99-9F10-7E8331C6801A}" type="slidenum">
              <a:rPr lang="en-US" smtClean="0"/>
              <a:t>‹#›</a:t>
            </a:fld>
            <a:endParaRPr lang="en-US"/>
          </a:p>
        </p:txBody>
      </p:sp>
    </p:spTree>
    <p:extLst>
      <p:ext uri="{BB962C8B-B14F-4D97-AF65-F5344CB8AC3E}">
        <p14:creationId xmlns:p14="http://schemas.microsoft.com/office/powerpoint/2010/main" val="20084689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0E38C-DFE9-4ED4-9759-042605C62A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834012-33C1-47F8-A4EA-FB4F20F58B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5090AE-AFE7-46EB-B1B8-E36979DEE9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DD526-C9DC-4D4B-99C1-9958F65DD0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CA03B4-9E47-43B6-A4BA-1DE83128A7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A244FE-A06B-46BD-B53C-74CD8AFEEC9E}"/>
              </a:ext>
            </a:extLst>
          </p:cNvPr>
          <p:cNvSpPr>
            <a:spLocks noGrp="1"/>
          </p:cNvSpPr>
          <p:nvPr>
            <p:ph type="dt" sz="half" idx="10"/>
          </p:nvPr>
        </p:nvSpPr>
        <p:spPr/>
        <p:txBody>
          <a:bodyPr/>
          <a:lstStyle/>
          <a:p>
            <a:fld id="{A7B5BC0C-8138-4D62-95B5-F52C01918C54}" type="datetimeFigureOut">
              <a:rPr lang="en-US" smtClean="0"/>
              <a:t>6/30/2025</a:t>
            </a:fld>
            <a:endParaRPr lang="en-US"/>
          </a:p>
        </p:txBody>
      </p:sp>
      <p:sp>
        <p:nvSpPr>
          <p:cNvPr id="8" name="Footer Placeholder 7">
            <a:extLst>
              <a:ext uri="{FF2B5EF4-FFF2-40B4-BE49-F238E27FC236}">
                <a16:creationId xmlns:a16="http://schemas.microsoft.com/office/drawing/2014/main" id="{CA295592-BEC4-408E-8DDE-EF4BB7EF84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9C5D5D-E82E-4A01-9B86-BA6BB0391F53}"/>
              </a:ext>
            </a:extLst>
          </p:cNvPr>
          <p:cNvSpPr>
            <a:spLocks noGrp="1"/>
          </p:cNvSpPr>
          <p:nvPr>
            <p:ph type="sldNum" sz="quarter" idx="12"/>
          </p:nvPr>
        </p:nvSpPr>
        <p:spPr/>
        <p:txBody>
          <a:bodyPr/>
          <a:lstStyle/>
          <a:p>
            <a:fld id="{DF2E7A7E-0E96-4D99-9F10-7E8331C6801A}" type="slidenum">
              <a:rPr lang="en-US" smtClean="0"/>
              <a:t>‹#›</a:t>
            </a:fld>
            <a:endParaRPr lang="en-US"/>
          </a:p>
        </p:txBody>
      </p:sp>
    </p:spTree>
    <p:extLst>
      <p:ext uri="{BB962C8B-B14F-4D97-AF65-F5344CB8AC3E}">
        <p14:creationId xmlns:p14="http://schemas.microsoft.com/office/powerpoint/2010/main" val="32015172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1DEF8-D31B-464D-A7C5-6A7C67E26F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03CACA-591D-436A-9484-C1972F4CC56B}"/>
              </a:ext>
            </a:extLst>
          </p:cNvPr>
          <p:cNvSpPr>
            <a:spLocks noGrp="1"/>
          </p:cNvSpPr>
          <p:nvPr>
            <p:ph type="dt" sz="half" idx="10"/>
          </p:nvPr>
        </p:nvSpPr>
        <p:spPr/>
        <p:txBody>
          <a:bodyPr/>
          <a:lstStyle/>
          <a:p>
            <a:fld id="{A7B5BC0C-8138-4D62-95B5-F52C01918C54}" type="datetimeFigureOut">
              <a:rPr lang="en-US" smtClean="0"/>
              <a:t>6/30/2025</a:t>
            </a:fld>
            <a:endParaRPr lang="en-US"/>
          </a:p>
        </p:txBody>
      </p:sp>
      <p:sp>
        <p:nvSpPr>
          <p:cNvPr id="4" name="Footer Placeholder 3">
            <a:extLst>
              <a:ext uri="{FF2B5EF4-FFF2-40B4-BE49-F238E27FC236}">
                <a16:creationId xmlns:a16="http://schemas.microsoft.com/office/drawing/2014/main" id="{A5B02522-90DF-41C1-B256-A101951840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389459-84E2-4C76-A0D7-58E60BF8C94C}"/>
              </a:ext>
            </a:extLst>
          </p:cNvPr>
          <p:cNvSpPr>
            <a:spLocks noGrp="1"/>
          </p:cNvSpPr>
          <p:nvPr>
            <p:ph type="sldNum" sz="quarter" idx="12"/>
          </p:nvPr>
        </p:nvSpPr>
        <p:spPr/>
        <p:txBody>
          <a:bodyPr/>
          <a:lstStyle/>
          <a:p>
            <a:fld id="{DF2E7A7E-0E96-4D99-9F10-7E8331C6801A}" type="slidenum">
              <a:rPr lang="en-US" smtClean="0"/>
              <a:t>‹#›</a:t>
            </a:fld>
            <a:endParaRPr lang="en-US"/>
          </a:p>
        </p:txBody>
      </p:sp>
    </p:spTree>
    <p:extLst>
      <p:ext uri="{BB962C8B-B14F-4D97-AF65-F5344CB8AC3E}">
        <p14:creationId xmlns:p14="http://schemas.microsoft.com/office/powerpoint/2010/main" val="698229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Divi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hasCustomPrompt="1"/>
          </p:nvPr>
        </p:nvSpPr>
        <p:spPr>
          <a:xfrm>
            <a:off x="447817" y="3039452"/>
            <a:ext cx="11290860" cy="1497507"/>
          </a:xfrm>
        </p:spPr>
        <p:txBody>
          <a:bodyPr anchor="b">
            <a:normAutofit/>
          </a:bodyPr>
          <a:lstStyle>
            <a:lvl1pPr algn="l">
              <a:defRPr sz="3600" b="0" cap="all">
                <a:solidFill>
                  <a:schemeClr val="accent1"/>
                </a:solidFill>
                <a:latin typeface="Arial" panose="020B0604020202020204" pitchFamily="34" charset="0"/>
                <a:cs typeface="Arial" panose="020B0604020202020204" pitchFamily="34" charset="0"/>
              </a:defRPr>
            </a:lvl1pPr>
          </a:lstStyle>
          <a:p>
            <a:r>
              <a:rPr lang="en-US"/>
              <a:t>Divider HEading</a:t>
            </a:r>
          </a:p>
        </p:txBody>
      </p:sp>
      <p:sp>
        <p:nvSpPr>
          <p:cNvPr id="3" name="Text Placeholder 2"/>
          <p:cNvSpPr>
            <a:spLocks noGrp="1"/>
          </p:cNvSpPr>
          <p:nvPr>
            <p:ph type="body" idx="1" hasCustomPrompt="1"/>
          </p:nvPr>
        </p:nvSpPr>
        <p:spPr>
          <a:xfrm>
            <a:off x="447817" y="4541418"/>
            <a:ext cx="11290860" cy="600556"/>
          </a:xfrm>
        </p:spPr>
        <p:txBody>
          <a:bodyPr anchor="t">
            <a:normAutofit/>
          </a:bodyPr>
          <a:lstStyle>
            <a:lvl1pPr marL="0" indent="0" algn="l">
              <a:buNone/>
              <a:defRPr sz="1800" cap="all">
                <a:solidFill>
                  <a:schemeClr val="accent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Subheading</a:t>
            </a:r>
          </a:p>
        </p:txBody>
      </p:sp>
      <p:sp>
        <p:nvSpPr>
          <p:cNvPr id="4" name="Date Placeholder 3"/>
          <p:cNvSpPr>
            <a:spLocks noGrp="1"/>
          </p:cNvSpPr>
          <p:nvPr>
            <p:ph type="dt" sz="half" idx="10"/>
          </p:nvPr>
        </p:nvSpPr>
        <p:spPr>
          <a:xfrm>
            <a:off x="7605951" y="5956137"/>
            <a:ext cx="2844799" cy="365125"/>
          </a:xfrm>
          <a:prstGeom prst="rect">
            <a:avLst/>
          </a:prstGeom>
        </p:spPr>
        <p:txBody>
          <a:bodyPr/>
          <a:lstStyle>
            <a:lvl1pPr>
              <a:defRPr>
                <a:solidFill>
                  <a:schemeClr val="accent1">
                    <a:lumMod val="75000"/>
                    <a:lumOff val="25000"/>
                  </a:schemeClr>
                </a:solidFill>
              </a:defRPr>
            </a:lvl1pPr>
          </a:lstStyle>
          <a:p>
            <a:fld id="{B61BEF0D-F0BB-DE4B-95CE-6DB70DBA9567}" type="datetimeFigureOut">
              <a:rPr lang="en-US" dirty="0"/>
              <a:pPr/>
              <a:t>6/30/2025</a:t>
            </a:fld>
            <a:endParaRPr lang="en-US"/>
          </a:p>
        </p:txBody>
      </p:sp>
      <p:sp>
        <p:nvSpPr>
          <p:cNvPr id="5" name="Footer Placeholder 4"/>
          <p:cNvSpPr>
            <a:spLocks noGrp="1"/>
          </p:cNvSpPr>
          <p:nvPr>
            <p:ph type="ftr" sz="quarter" idx="11"/>
          </p:nvPr>
        </p:nvSpPr>
        <p:spPr>
          <a:xfrm>
            <a:off x="581192" y="5951811"/>
            <a:ext cx="6917210" cy="365125"/>
          </a:xfrm>
          <a:prstGeom prst="rect">
            <a:avLst/>
          </a:prstGeo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pic>
        <p:nvPicPr>
          <p:cNvPr id="11" name="Picture 10" descr="FDA_FullColor_Monogram.jpg">
            <a:extLst>
              <a:ext uri="{FF2B5EF4-FFF2-40B4-BE49-F238E27FC236}">
                <a16:creationId xmlns:a16="http://schemas.microsoft.com/office/drawing/2014/main" id="{1280821A-5038-4C95-A72A-0F49BD89068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Tree>
    <p:extLst>
      <p:ext uri="{BB962C8B-B14F-4D97-AF65-F5344CB8AC3E}">
        <p14:creationId xmlns:p14="http://schemas.microsoft.com/office/powerpoint/2010/main" val="36679663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0BA44A-7993-4261-9E9D-AEAA4E40735B}"/>
              </a:ext>
            </a:extLst>
          </p:cNvPr>
          <p:cNvSpPr>
            <a:spLocks noGrp="1"/>
          </p:cNvSpPr>
          <p:nvPr>
            <p:ph type="dt" sz="half" idx="10"/>
          </p:nvPr>
        </p:nvSpPr>
        <p:spPr/>
        <p:txBody>
          <a:bodyPr/>
          <a:lstStyle/>
          <a:p>
            <a:fld id="{A7B5BC0C-8138-4D62-95B5-F52C01918C54}" type="datetimeFigureOut">
              <a:rPr lang="en-US" smtClean="0"/>
              <a:t>6/30/2025</a:t>
            </a:fld>
            <a:endParaRPr lang="en-US"/>
          </a:p>
        </p:txBody>
      </p:sp>
      <p:sp>
        <p:nvSpPr>
          <p:cNvPr id="3" name="Footer Placeholder 2">
            <a:extLst>
              <a:ext uri="{FF2B5EF4-FFF2-40B4-BE49-F238E27FC236}">
                <a16:creationId xmlns:a16="http://schemas.microsoft.com/office/drawing/2014/main" id="{B3741B08-EC8F-4CBB-BC7B-CFBB60485C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1241F3-2EC8-40BB-B253-EE7B8678ABD2}"/>
              </a:ext>
            </a:extLst>
          </p:cNvPr>
          <p:cNvSpPr>
            <a:spLocks noGrp="1"/>
          </p:cNvSpPr>
          <p:nvPr>
            <p:ph type="sldNum" sz="quarter" idx="12"/>
          </p:nvPr>
        </p:nvSpPr>
        <p:spPr/>
        <p:txBody>
          <a:bodyPr/>
          <a:lstStyle/>
          <a:p>
            <a:fld id="{DF2E7A7E-0E96-4D99-9F10-7E8331C6801A}" type="slidenum">
              <a:rPr lang="en-US" smtClean="0"/>
              <a:t>‹#›</a:t>
            </a:fld>
            <a:endParaRPr lang="en-US"/>
          </a:p>
        </p:txBody>
      </p:sp>
    </p:spTree>
    <p:extLst>
      <p:ext uri="{BB962C8B-B14F-4D97-AF65-F5344CB8AC3E}">
        <p14:creationId xmlns:p14="http://schemas.microsoft.com/office/powerpoint/2010/main" val="10129651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D1072-8C9B-40B8-9108-53C268A522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0F9E53-E34D-4EE2-A8D4-4E763BA2F6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63B637-6251-4554-91DF-865C7B5C4E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361772-5DD2-4D8D-9C86-4FE7A60597CF}"/>
              </a:ext>
            </a:extLst>
          </p:cNvPr>
          <p:cNvSpPr>
            <a:spLocks noGrp="1"/>
          </p:cNvSpPr>
          <p:nvPr>
            <p:ph type="dt" sz="half" idx="10"/>
          </p:nvPr>
        </p:nvSpPr>
        <p:spPr/>
        <p:txBody>
          <a:bodyPr/>
          <a:lstStyle/>
          <a:p>
            <a:fld id="{A7B5BC0C-8138-4D62-95B5-F52C01918C54}" type="datetimeFigureOut">
              <a:rPr lang="en-US" smtClean="0"/>
              <a:t>6/30/2025</a:t>
            </a:fld>
            <a:endParaRPr lang="en-US"/>
          </a:p>
        </p:txBody>
      </p:sp>
      <p:sp>
        <p:nvSpPr>
          <p:cNvPr id="6" name="Footer Placeholder 5">
            <a:extLst>
              <a:ext uri="{FF2B5EF4-FFF2-40B4-BE49-F238E27FC236}">
                <a16:creationId xmlns:a16="http://schemas.microsoft.com/office/drawing/2014/main" id="{E7031F98-63D3-431A-AE1A-454709C79B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3F5369-922F-4299-A5F1-0C0E86159C8C}"/>
              </a:ext>
            </a:extLst>
          </p:cNvPr>
          <p:cNvSpPr>
            <a:spLocks noGrp="1"/>
          </p:cNvSpPr>
          <p:nvPr>
            <p:ph type="sldNum" sz="quarter" idx="12"/>
          </p:nvPr>
        </p:nvSpPr>
        <p:spPr/>
        <p:txBody>
          <a:bodyPr/>
          <a:lstStyle/>
          <a:p>
            <a:fld id="{DF2E7A7E-0E96-4D99-9F10-7E8331C6801A}" type="slidenum">
              <a:rPr lang="en-US" smtClean="0"/>
              <a:t>‹#›</a:t>
            </a:fld>
            <a:endParaRPr lang="en-US"/>
          </a:p>
        </p:txBody>
      </p:sp>
    </p:spTree>
    <p:extLst>
      <p:ext uri="{BB962C8B-B14F-4D97-AF65-F5344CB8AC3E}">
        <p14:creationId xmlns:p14="http://schemas.microsoft.com/office/powerpoint/2010/main" val="4547452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8172-7DE5-4A86-BAA8-81F53225D3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D1B90-D642-4622-8B5E-49972B8BF8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2BE12B-2C06-4ADB-88E9-FA93243AA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51C616-6B27-4975-8A7A-6C643AE39849}"/>
              </a:ext>
            </a:extLst>
          </p:cNvPr>
          <p:cNvSpPr>
            <a:spLocks noGrp="1"/>
          </p:cNvSpPr>
          <p:nvPr>
            <p:ph type="dt" sz="half" idx="10"/>
          </p:nvPr>
        </p:nvSpPr>
        <p:spPr/>
        <p:txBody>
          <a:bodyPr/>
          <a:lstStyle/>
          <a:p>
            <a:fld id="{A7B5BC0C-8138-4D62-95B5-F52C01918C54}" type="datetimeFigureOut">
              <a:rPr lang="en-US" smtClean="0"/>
              <a:t>6/30/2025</a:t>
            </a:fld>
            <a:endParaRPr lang="en-US"/>
          </a:p>
        </p:txBody>
      </p:sp>
      <p:sp>
        <p:nvSpPr>
          <p:cNvPr id="6" name="Footer Placeholder 5">
            <a:extLst>
              <a:ext uri="{FF2B5EF4-FFF2-40B4-BE49-F238E27FC236}">
                <a16:creationId xmlns:a16="http://schemas.microsoft.com/office/drawing/2014/main" id="{5E4B3371-70ED-401A-9674-04321FB367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475032-0654-4837-8336-BA2BC4E22A66}"/>
              </a:ext>
            </a:extLst>
          </p:cNvPr>
          <p:cNvSpPr>
            <a:spLocks noGrp="1"/>
          </p:cNvSpPr>
          <p:nvPr>
            <p:ph type="sldNum" sz="quarter" idx="12"/>
          </p:nvPr>
        </p:nvSpPr>
        <p:spPr/>
        <p:txBody>
          <a:bodyPr/>
          <a:lstStyle/>
          <a:p>
            <a:fld id="{DF2E7A7E-0E96-4D99-9F10-7E8331C6801A}" type="slidenum">
              <a:rPr lang="en-US" smtClean="0"/>
              <a:t>‹#›</a:t>
            </a:fld>
            <a:endParaRPr lang="en-US"/>
          </a:p>
        </p:txBody>
      </p:sp>
    </p:spTree>
    <p:extLst>
      <p:ext uri="{BB962C8B-B14F-4D97-AF65-F5344CB8AC3E}">
        <p14:creationId xmlns:p14="http://schemas.microsoft.com/office/powerpoint/2010/main" val="29444688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94488-8960-409F-9F7B-DC5D598C4B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4D322E-DA07-4146-83BD-EE045A0384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1083F6-119B-4046-8C2C-F2394566496A}"/>
              </a:ext>
            </a:extLst>
          </p:cNvPr>
          <p:cNvSpPr>
            <a:spLocks noGrp="1"/>
          </p:cNvSpPr>
          <p:nvPr>
            <p:ph type="dt" sz="half" idx="10"/>
          </p:nvPr>
        </p:nvSpPr>
        <p:spPr/>
        <p:txBody>
          <a:bodyPr/>
          <a:lstStyle/>
          <a:p>
            <a:fld id="{A7B5BC0C-8138-4D62-95B5-F52C01918C54}" type="datetimeFigureOut">
              <a:rPr lang="en-US" smtClean="0"/>
              <a:t>6/30/2025</a:t>
            </a:fld>
            <a:endParaRPr lang="en-US"/>
          </a:p>
        </p:txBody>
      </p:sp>
      <p:sp>
        <p:nvSpPr>
          <p:cNvPr id="5" name="Footer Placeholder 4">
            <a:extLst>
              <a:ext uri="{FF2B5EF4-FFF2-40B4-BE49-F238E27FC236}">
                <a16:creationId xmlns:a16="http://schemas.microsoft.com/office/drawing/2014/main" id="{E1DA278E-08A6-4E62-9214-EAB1F7CD3D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CC923-38B3-47EE-90EE-27D5C4B02343}"/>
              </a:ext>
            </a:extLst>
          </p:cNvPr>
          <p:cNvSpPr>
            <a:spLocks noGrp="1"/>
          </p:cNvSpPr>
          <p:nvPr>
            <p:ph type="sldNum" sz="quarter" idx="12"/>
          </p:nvPr>
        </p:nvSpPr>
        <p:spPr/>
        <p:txBody>
          <a:bodyPr/>
          <a:lstStyle/>
          <a:p>
            <a:fld id="{DF2E7A7E-0E96-4D99-9F10-7E8331C6801A}" type="slidenum">
              <a:rPr lang="en-US" smtClean="0"/>
              <a:t>‹#›</a:t>
            </a:fld>
            <a:endParaRPr lang="en-US"/>
          </a:p>
        </p:txBody>
      </p:sp>
    </p:spTree>
    <p:extLst>
      <p:ext uri="{BB962C8B-B14F-4D97-AF65-F5344CB8AC3E}">
        <p14:creationId xmlns:p14="http://schemas.microsoft.com/office/powerpoint/2010/main" val="38571668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D5A536-3C12-41B8-B96D-41C36B66AE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EC93F1-BB97-4C1E-9D89-060F4F73B2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FB8B76-CABD-4C2E-8CD0-087361CD8079}"/>
              </a:ext>
            </a:extLst>
          </p:cNvPr>
          <p:cNvSpPr>
            <a:spLocks noGrp="1"/>
          </p:cNvSpPr>
          <p:nvPr>
            <p:ph type="dt" sz="half" idx="10"/>
          </p:nvPr>
        </p:nvSpPr>
        <p:spPr/>
        <p:txBody>
          <a:bodyPr/>
          <a:lstStyle/>
          <a:p>
            <a:fld id="{A7B5BC0C-8138-4D62-95B5-F52C01918C54}" type="datetimeFigureOut">
              <a:rPr lang="en-US" smtClean="0"/>
              <a:t>6/30/2025</a:t>
            </a:fld>
            <a:endParaRPr lang="en-US"/>
          </a:p>
        </p:txBody>
      </p:sp>
      <p:sp>
        <p:nvSpPr>
          <p:cNvPr id="5" name="Footer Placeholder 4">
            <a:extLst>
              <a:ext uri="{FF2B5EF4-FFF2-40B4-BE49-F238E27FC236}">
                <a16:creationId xmlns:a16="http://schemas.microsoft.com/office/drawing/2014/main" id="{0098DE28-60F8-4069-996E-511C4B5FED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9228EF-814D-4C8D-8A0F-140880B48D51}"/>
              </a:ext>
            </a:extLst>
          </p:cNvPr>
          <p:cNvSpPr>
            <a:spLocks noGrp="1"/>
          </p:cNvSpPr>
          <p:nvPr>
            <p:ph type="sldNum" sz="quarter" idx="12"/>
          </p:nvPr>
        </p:nvSpPr>
        <p:spPr/>
        <p:txBody>
          <a:bodyPr/>
          <a:lstStyle/>
          <a:p>
            <a:fld id="{DF2E7A7E-0E96-4D99-9F10-7E8331C6801A}" type="slidenum">
              <a:rPr lang="en-US" smtClean="0"/>
              <a:t>‹#›</a:t>
            </a:fld>
            <a:endParaRPr lang="en-US"/>
          </a:p>
        </p:txBody>
      </p:sp>
    </p:spTree>
    <p:extLst>
      <p:ext uri="{BB962C8B-B14F-4D97-AF65-F5344CB8AC3E}">
        <p14:creationId xmlns:p14="http://schemas.microsoft.com/office/powerpoint/2010/main" val="1714569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2387600"/>
          </a:xfrm>
        </p:spPr>
        <p:txBody>
          <a:bodyPr anchor="b"/>
          <a:lstStyle>
            <a:lvl1pPr algn="l">
              <a:defRPr sz="4500"/>
            </a:lvl1pPr>
          </a:lstStyle>
          <a:p>
            <a:r>
              <a:rPr lang="en-US"/>
              <a:t>Click to edit Master title style</a:t>
            </a:r>
          </a:p>
        </p:txBody>
      </p:sp>
      <p:sp>
        <p:nvSpPr>
          <p:cNvPr id="3" name="Subtitle 2"/>
          <p:cNvSpPr>
            <a:spLocks noGrp="1"/>
          </p:cNvSpPr>
          <p:nvPr>
            <p:ph type="subTitle" idx="1"/>
          </p:nvPr>
        </p:nvSpPr>
        <p:spPr>
          <a:xfrm>
            <a:off x="1524000" y="3602041"/>
            <a:ext cx="9144000" cy="1655763"/>
          </a:xfrm>
        </p:spPr>
        <p:txBody>
          <a:bodyPr/>
          <a:lstStyle>
            <a:lvl1pPr marL="0" indent="0" algn="l">
              <a:buNone/>
              <a:defRPr sz="1800"/>
            </a:lvl1pPr>
            <a:lvl2pPr marL="342900" indent="0" algn="ctr">
              <a:buNone/>
              <a:defRPr sz="1500"/>
            </a:lvl2pPr>
            <a:lvl3pPr marL="685799" indent="0" algn="ctr">
              <a:buNone/>
              <a:defRPr sz="1351"/>
            </a:lvl3pPr>
            <a:lvl4pPr marL="1028699" indent="0" algn="ctr">
              <a:buNone/>
              <a:defRPr sz="1200"/>
            </a:lvl4pPr>
            <a:lvl5pPr marL="1371600" indent="0" algn="ctr">
              <a:buNone/>
              <a:defRPr sz="1200"/>
            </a:lvl5pPr>
            <a:lvl6pPr marL="1714500" indent="0" algn="ctr">
              <a:buNone/>
              <a:defRPr sz="1200"/>
            </a:lvl6pPr>
            <a:lvl7pPr marL="2057399" indent="0" algn="ctr">
              <a:buNone/>
              <a:defRPr sz="1200"/>
            </a:lvl7pPr>
            <a:lvl8pPr marL="2400301" indent="0" algn="ctr">
              <a:buNone/>
              <a:defRPr sz="1200"/>
            </a:lvl8pPr>
            <a:lvl9pPr marL="2743201" indent="0" algn="ctr">
              <a:buNone/>
              <a:defRPr sz="1200"/>
            </a:lvl9pPr>
          </a:lstStyle>
          <a:p>
            <a:r>
              <a:rPr lang="en-US"/>
              <a:t>Click to edit Master subtitle style</a:t>
            </a:r>
          </a:p>
        </p:txBody>
      </p:sp>
      <p:sp>
        <p:nvSpPr>
          <p:cNvPr id="5" name="Date Placeholder 3">
            <a:extLst>
              <a:ext uri="{FF2B5EF4-FFF2-40B4-BE49-F238E27FC236}">
                <a16:creationId xmlns:a16="http://schemas.microsoft.com/office/drawing/2014/main" id="{1730E25E-E5DD-4D6B-ABC8-EE2E02E2BFD5}"/>
              </a:ext>
            </a:extLst>
          </p:cNvPr>
          <p:cNvSpPr>
            <a:spLocks noGrp="1"/>
          </p:cNvSpPr>
          <p:nvPr>
            <p:ph type="dt" sz="half" idx="10"/>
          </p:nvPr>
        </p:nvSpPr>
        <p:spPr/>
        <p:txBody>
          <a:bodyPr/>
          <a:lstStyle>
            <a:lvl1pPr defTabSz="685817">
              <a:defRPr>
                <a:solidFill>
                  <a:schemeClr val="accent3"/>
                </a:solidFill>
              </a:defRPr>
            </a:lvl1pPr>
          </a:lstStyle>
          <a:p>
            <a:fld id="{DF813C2B-1DD7-480F-9E14-39545D3CA3AC}" type="datetime1">
              <a:rPr lang="en-US" smtClean="0"/>
              <a:t>6/30/2025</a:t>
            </a:fld>
            <a:endParaRPr lang="en-US"/>
          </a:p>
        </p:txBody>
      </p:sp>
      <p:sp>
        <p:nvSpPr>
          <p:cNvPr id="6" name="Footer Placeholder 4">
            <a:extLst>
              <a:ext uri="{FF2B5EF4-FFF2-40B4-BE49-F238E27FC236}">
                <a16:creationId xmlns:a16="http://schemas.microsoft.com/office/drawing/2014/main" id="{7182FC95-9B86-4B3B-AB4C-4276DC29EBA4}"/>
              </a:ext>
            </a:extLst>
          </p:cNvPr>
          <p:cNvSpPr>
            <a:spLocks noGrp="1"/>
          </p:cNvSpPr>
          <p:nvPr>
            <p:ph type="ftr" sz="quarter" idx="11"/>
          </p:nvPr>
        </p:nvSpPr>
        <p:spPr/>
        <p:txBody>
          <a:bodyPr/>
          <a:lstStyle>
            <a:lvl1pPr algn="ctr" defTabSz="685817">
              <a:defRPr b="0">
                <a:solidFill>
                  <a:schemeClr val="accent3"/>
                </a:solidFill>
                <a:latin typeface="+mj-lt"/>
                <a:cs typeface="Helvetica"/>
              </a:defRPr>
            </a:lvl1pPr>
          </a:lstStyle>
          <a:p>
            <a:endParaRPr lang="en-US"/>
          </a:p>
        </p:txBody>
      </p:sp>
      <p:pic>
        <p:nvPicPr>
          <p:cNvPr id="9" name="Picture 8" descr="FDA_FullColor_Monogram.jpg">
            <a:extLst>
              <a:ext uri="{FF2B5EF4-FFF2-40B4-BE49-F238E27FC236}">
                <a16:creationId xmlns:a16="http://schemas.microsoft.com/office/drawing/2014/main" id="{B69C711D-3B55-496A-96F3-A33DCFBB0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2221" y="365126"/>
            <a:ext cx="620543" cy="743080"/>
          </a:xfrm>
          <a:prstGeom prst="rect">
            <a:avLst/>
          </a:prstGeom>
        </p:spPr>
      </p:pic>
    </p:spTree>
    <p:extLst>
      <p:ext uri="{BB962C8B-B14F-4D97-AF65-F5344CB8AC3E}">
        <p14:creationId xmlns:p14="http://schemas.microsoft.com/office/powerpoint/2010/main" val="12280929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anose="020F0502020204030204" pitchFamily="34" charset="0"/>
                <a:cs typeface="Calibri" panose="020F050202020403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F79B08B3-5958-42CA-BCAE-63D7C1A4A834}"/>
              </a:ext>
            </a:extLst>
          </p:cNvPr>
          <p:cNvSpPr>
            <a:spLocks noGrp="1"/>
          </p:cNvSpPr>
          <p:nvPr>
            <p:ph type="dt" sz="half" idx="10"/>
          </p:nvPr>
        </p:nvSpPr>
        <p:spPr/>
        <p:txBody>
          <a:bodyPr/>
          <a:lstStyle>
            <a:lvl1pPr defTabSz="685817">
              <a:defRPr>
                <a:latin typeface="Calibri" panose="020F0502020204030204" pitchFamily="34" charset="0"/>
                <a:cs typeface="Calibri" panose="020F0502020204030204" pitchFamily="34" charset="0"/>
              </a:defRPr>
            </a:lvl1pPr>
          </a:lstStyle>
          <a:p>
            <a:fld id="{9DEA0B82-DB57-4DEC-8FA9-2E65E61E4686}" type="datetime1">
              <a:rPr lang="en-US" smtClean="0"/>
              <a:t>6/30/2025</a:t>
            </a:fld>
            <a:endParaRPr lang="en-US"/>
          </a:p>
        </p:txBody>
      </p:sp>
      <p:sp>
        <p:nvSpPr>
          <p:cNvPr id="7" name="Footer Placeholder 4">
            <a:extLst>
              <a:ext uri="{FF2B5EF4-FFF2-40B4-BE49-F238E27FC236}">
                <a16:creationId xmlns:a16="http://schemas.microsoft.com/office/drawing/2014/main" id="{3E9581BC-5A38-4EE2-A7F4-C409198F1EA2}"/>
              </a:ext>
            </a:extLst>
          </p:cNvPr>
          <p:cNvSpPr>
            <a:spLocks noGrp="1"/>
          </p:cNvSpPr>
          <p:nvPr>
            <p:ph type="ftr" sz="quarter" idx="11"/>
          </p:nvPr>
        </p:nvSpPr>
        <p:spPr/>
        <p:txBody>
          <a:bodyPr/>
          <a:lstStyle>
            <a:lvl1pPr algn="ctr" defTabSz="685817">
              <a:defRPr b="0">
                <a:solidFill>
                  <a:schemeClr val="accent3"/>
                </a:solidFill>
                <a:latin typeface="+mj-lt"/>
                <a:cs typeface="Calibri" panose="020F0502020204030204" pitchFamily="34" charset="0"/>
              </a:defRPr>
            </a:lvl1pPr>
          </a:lstStyle>
          <a:p>
            <a:endParaRPr lang="en-US"/>
          </a:p>
        </p:txBody>
      </p:sp>
      <p:pic>
        <p:nvPicPr>
          <p:cNvPr id="9" name="Picture 8" descr="FDA_FullColor_Monogram.jpg">
            <a:extLst>
              <a:ext uri="{FF2B5EF4-FFF2-40B4-BE49-F238E27FC236}">
                <a16:creationId xmlns:a16="http://schemas.microsoft.com/office/drawing/2014/main" id="{397D1D88-1F8F-42B7-8F22-3BB47D57CB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2221" y="365126"/>
            <a:ext cx="620543" cy="743080"/>
          </a:xfrm>
          <a:prstGeom prst="rect">
            <a:avLst/>
          </a:prstGeom>
        </p:spPr>
      </p:pic>
    </p:spTree>
    <p:extLst>
      <p:ext uri="{BB962C8B-B14F-4D97-AF65-F5344CB8AC3E}">
        <p14:creationId xmlns:p14="http://schemas.microsoft.com/office/powerpoint/2010/main" val="31966427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3" y="1709744"/>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3" y="4589468"/>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799" indent="0">
              <a:buNone/>
              <a:defRPr sz="1351">
                <a:solidFill>
                  <a:schemeClr val="tx1">
                    <a:tint val="75000"/>
                  </a:schemeClr>
                </a:solidFill>
              </a:defRPr>
            </a:lvl3pPr>
            <a:lvl4pPr marL="1028699"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399" indent="0">
              <a:buNone/>
              <a:defRPr sz="1200">
                <a:solidFill>
                  <a:schemeClr val="tx1">
                    <a:tint val="75000"/>
                  </a:schemeClr>
                </a:solidFill>
              </a:defRPr>
            </a:lvl7pPr>
            <a:lvl8pPr marL="2400301" indent="0">
              <a:buNone/>
              <a:defRPr sz="1200">
                <a:solidFill>
                  <a:schemeClr val="tx1">
                    <a:tint val="75000"/>
                  </a:schemeClr>
                </a:solidFill>
              </a:defRPr>
            </a:lvl8pPr>
            <a:lvl9pPr marL="2743201" indent="0">
              <a:buNone/>
              <a:defRPr sz="1200">
                <a:solidFill>
                  <a:schemeClr val="tx1">
                    <a:tint val="75000"/>
                  </a:schemeClr>
                </a:solidFill>
              </a:defRPr>
            </a:lvl9pPr>
          </a:lstStyle>
          <a:p>
            <a:pPr lvl="0"/>
            <a:r>
              <a:rPr lang="en-US"/>
              <a:t>Click to edit Master text styles</a:t>
            </a:r>
          </a:p>
        </p:txBody>
      </p:sp>
      <p:sp>
        <p:nvSpPr>
          <p:cNvPr id="6" name="Date Placeholder 3">
            <a:extLst>
              <a:ext uri="{FF2B5EF4-FFF2-40B4-BE49-F238E27FC236}">
                <a16:creationId xmlns:a16="http://schemas.microsoft.com/office/drawing/2014/main" id="{08287728-CBE7-44A9-A0EB-4F9BD1C5DC2A}"/>
              </a:ext>
            </a:extLst>
          </p:cNvPr>
          <p:cNvSpPr>
            <a:spLocks noGrp="1"/>
          </p:cNvSpPr>
          <p:nvPr>
            <p:ph type="dt" sz="half" idx="10"/>
          </p:nvPr>
        </p:nvSpPr>
        <p:spPr/>
        <p:txBody>
          <a:bodyPr/>
          <a:lstStyle>
            <a:lvl1pPr defTabSz="685817">
              <a:defRPr/>
            </a:lvl1pPr>
          </a:lstStyle>
          <a:p>
            <a:fld id="{90F10CC0-5415-46AA-9DC6-A459AA14F9D4}" type="datetime1">
              <a:rPr lang="en-US" smtClean="0"/>
              <a:t>6/30/2025</a:t>
            </a:fld>
            <a:endParaRPr lang="en-US"/>
          </a:p>
        </p:txBody>
      </p:sp>
      <p:sp>
        <p:nvSpPr>
          <p:cNvPr id="7" name="Footer Placeholder 4">
            <a:extLst>
              <a:ext uri="{FF2B5EF4-FFF2-40B4-BE49-F238E27FC236}">
                <a16:creationId xmlns:a16="http://schemas.microsoft.com/office/drawing/2014/main" id="{20572B87-B8E9-4213-B449-1F317D506249}"/>
              </a:ext>
            </a:extLst>
          </p:cNvPr>
          <p:cNvSpPr>
            <a:spLocks noGrp="1"/>
          </p:cNvSpPr>
          <p:nvPr>
            <p:ph type="ftr" sz="quarter" idx="11"/>
          </p:nvPr>
        </p:nvSpPr>
        <p:spPr/>
        <p:txBody>
          <a:bodyPr/>
          <a:lstStyle>
            <a:lvl1pPr algn="ctr" defTabSz="685817">
              <a:defRPr b="0">
                <a:solidFill>
                  <a:schemeClr val="accent3"/>
                </a:solidFill>
                <a:latin typeface="+mj-lt"/>
                <a:cs typeface="Helvetica"/>
              </a:defRPr>
            </a:lvl1pPr>
          </a:lstStyle>
          <a:p>
            <a:endParaRPr lang="en-US"/>
          </a:p>
        </p:txBody>
      </p:sp>
      <p:pic>
        <p:nvPicPr>
          <p:cNvPr id="9" name="Picture 8" descr="FDA_FullColor_Monogram.jpg">
            <a:extLst>
              <a:ext uri="{FF2B5EF4-FFF2-40B4-BE49-F238E27FC236}">
                <a16:creationId xmlns:a16="http://schemas.microsoft.com/office/drawing/2014/main" id="{599B9023-EE41-488B-A7BE-3B063721F1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2221" y="365126"/>
            <a:ext cx="620543" cy="743080"/>
          </a:xfrm>
          <a:prstGeom prst="rect">
            <a:avLst/>
          </a:prstGeom>
        </p:spPr>
      </p:pic>
    </p:spTree>
    <p:extLst>
      <p:ext uri="{BB962C8B-B14F-4D97-AF65-F5344CB8AC3E}">
        <p14:creationId xmlns:p14="http://schemas.microsoft.com/office/powerpoint/2010/main" val="25635252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1"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4">
            <a:extLst>
              <a:ext uri="{FF2B5EF4-FFF2-40B4-BE49-F238E27FC236}">
                <a16:creationId xmlns:a16="http://schemas.microsoft.com/office/drawing/2014/main" id="{8C1A53D1-3318-4A75-92BF-CD18079BDE1F}"/>
              </a:ext>
            </a:extLst>
          </p:cNvPr>
          <p:cNvSpPr>
            <a:spLocks noGrp="1"/>
          </p:cNvSpPr>
          <p:nvPr>
            <p:ph type="dt" sz="half" idx="10"/>
          </p:nvPr>
        </p:nvSpPr>
        <p:spPr/>
        <p:txBody>
          <a:bodyPr/>
          <a:lstStyle>
            <a:lvl1pPr defTabSz="685817">
              <a:defRPr/>
            </a:lvl1pPr>
          </a:lstStyle>
          <a:p>
            <a:fld id="{E88B0F8A-39C5-4376-AAA2-ED52CBE665FE}" type="datetime1">
              <a:rPr lang="en-US" smtClean="0"/>
              <a:t>6/30/2025</a:t>
            </a:fld>
            <a:endParaRPr lang="en-US"/>
          </a:p>
        </p:txBody>
      </p:sp>
      <p:sp>
        <p:nvSpPr>
          <p:cNvPr id="8" name="Footer Placeholder 5">
            <a:extLst>
              <a:ext uri="{FF2B5EF4-FFF2-40B4-BE49-F238E27FC236}">
                <a16:creationId xmlns:a16="http://schemas.microsoft.com/office/drawing/2014/main" id="{F9651F87-B62E-42C1-A380-4F67CCB274DC}"/>
              </a:ext>
            </a:extLst>
          </p:cNvPr>
          <p:cNvSpPr>
            <a:spLocks noGrp="1"/>
          </p:cNvSpPr>
          <p:nvPr>
            <p:ph type="ftr" sz="quarter" idx="11"/>
          </p:nvPr>
        </p:nvSpPr>
        <p:spPr/>
        <p:txBody>
          <a:bodyPr/>
          <a:lstStyle>
            <a:lvl1pPr algn="ctr" defTabSz="685817">
              <a:defRPr b="0">
                <a:solidFill>
                  <a:schemeClr val="accent3"/>
                </a:solidFill>
                <a:latin typeface="+mj-lt"/>
                <a:cs typeface="Helvetica"/>
              </a:defRPr>
            </a:lvl1pPr>
          </a:lstStyle>
          <a:p>
            <a:endParaRPr lang="en-US"/>
          </a:p>
        </p:txBody>
      </p:sp>
      <p:pic>
        <p:nvPicPr>
          <p:cNvPr id="10" name="Picture 9" descr="FDA_FullColor_Monogram.jpg">
            <a:extLst>
              <a:ext uri="{FF2B5EF4-FFF2-40B4-BE49-F238E27FC236}">
                <a16:creationId xmlns:a16="http://schemas.microsoft.com/office/drawing/2014/main" id="{F8B4C59B-23FC-4C2D-894E-D8453BB2DA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2221" y="365126"/>
            <a:ext cx="620543" cy="743080"/>
          </a:xfrm>
          <a:prstGeom prst="rect">
            <a:avLst/>
          </a:prstGeom>
        </p:spPr>
      </p:pic>
    </p:spTree>
    <p:extLst>
      <p:ext uri="{BB962C8B-B14F-4D97-AF65-F5344CB8AC3E}">
        <p14:creationId xmlns:p14="http://schemas.microsoft.com/office/powerpoint/2010/main" val="3801163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8"/>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93" y="1681164"/>
            <a:ext cx="5157787" cy="823912"/>
          </a:xfrm>
        </p:spPr>
        <p:txBody>
          <a:bodyPr anchor="b"/>
          <a:lstStyle>
            <a:lvl1pPr marL="0" indent="0">
              <a:buNone/>
              <a:defRPr sz="1800" b="1"/>
            </a:lvl1pPr>
            <a:lvl2pPr marL="342900" indent="0">
              <a:buNone/>
              <a:defRPr sz="1500" b="1"/>
            </a:lvl2pPr>
            <a:lvl3pPr marL="685799" indent="0">
              <a:buNone/>
              <a:defRPr sz="1351" b="1"/>
            </a:lvl3pPr>
            <a:lvl4pPr marL="1028699" indent="0">
              <a:buNone/>
              <a:defRPr sz="1200" b="1"/>
            </a:lvl4pPr>
            <a:lvl5pPr marL="1371600" indent="0">
              <a:buNone/>
              <a:defRPr sz="1200" b="1"/>
            </a:lvl5pPr>
            <a:lvl6pPr marL="1714500" indent="0">
              <a:buNone/>
              <a:defRPr sz="1200" b="1"/>
            </a:lvl6pPr>
            <a:lvl7pPr marL="2057399" indent="0">
              <a:buNone/>
              <a:defRPr sz="1200" b="1"/>
            </a:lvl7pPr>
            <a:lvl8pPr marL="2400301" indent="0">
              <a:buNone/>
              <a:defRPr sz="1200" b="1"/>
            </a:lvl8pPr>
            <a:lvl9pPr marL="2743201"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93"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3" y="1681164"/>
            <a:ext cx="5183188" cy="823912"/>
          </a:xfrm>
        </p:spPr>
        <p:txBody>
          <a:bodyPr anchor="b"/>
          <a:lstStyle>
            <a:lvl1pPr marL="0" indent="0">
              <a:buNone/>
              <a:defRPr sz="1800" b="1"/>
            </a:lvl1pPr>
            <a:lvl2pPr marL="342900" indent="0">
              <a:buNone/>
              <a:defRPr sz="1500" b="1"/>
            </a:lvl2pPr>
            <a:lvl3pPr marL="685799" indent="0">
              <a:buNone/>
              <a:defRPr sz="1351" b="1"/>
            </a:lvl3pPr>
            <a:lvl4pPr marL="1028699" indent="0">
              <a:buNone/>
              <a:defRPr sz="1200" b="1"/>
            </a:lvl4pPr>
            <a:lvl5pPr marL="1371600" indent="0">
              <a:buNone/>
              <a:defRPr sz="1200" b="1"/>
            </a:lvl5pPr>
            <a:lvl6pPr marL="1714500" indent="0">
              <a:buNone/>
              <a:defRPr sz="1200" b="1"/>
            </a:lvl6pPr>
            <a:lvl7pPr marL="2057399" indent="0">
              <a:buNone/>
              <a:defRPr sz="1200" b="1"/>
            </a:lvl7pPr>
            <a:lvl8pPr marL="2400301" indent="0">
              <a:buNone/>
              <a:defRPr sz="1200" b="1"/>
            </a:lvl8pPr>
            <a:lvl9pPr marL="274320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3"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6">
            <a:extLst>
              <a:ext uri="{FF2B5EF4-FFF2-40B4-BE49-F238E27FC236}">
                <a16:creationId xmlns:a16="http://schemas.microsoft.com/office/drawing/2014/main" id="{6192CE85-FD6F-4E94-AD31-5A7D0395DE50}"/>
              </a:ext>
            </a:extLst>
          </p:cNvPr>
          <p:cNvSpPr>
            <a:spLocks noGrp="1"/>
          </p:cNvSpPr>
          <p:nvPr>
            <p:ph type="dt" sz="half" idx="10"/>
          </p:nvPr>
        </p:nvSpPr>
        <p:spPr/>
        <p:txBody>
          <a:bodyPr/>
          <a:lstStyle>
            <a:lvl1pPr defTabSz="685817">
              <a:defRPr/>
            </a:lvl1pPr>
          </a:lstStyle>
          <a:p>
            <a:fld id="{D50C1B27-AEE7-40B1-AD42-D4A5067C5E07}" type="datetime1">
              <a:rPr lang="en-US" smtClean="0"/>
              <a:t>6/30/2025</a:t>
            </a:fld>
            <a:endParaRPr lang="en-US"/>
          </a:p>
        </p:txBody>
      </p:sp>
      <p:sp>
        <p:nvSpPr>
          <p:cNvPr id="10" name="Footer Placeholder 7">
            <a:extLst>
              <a:ext uri="{FF2B5EF4-FFF2-40B4-BE49-F238E27FC236}">
                <a16:creationId xmlns:a16="http://schemas.microsoft.com/office/drawing/2014/main" id="{5256870D-94B0-43B4-9DDA-6490DC680D98}"/>
              </a:ext>
            </a:extLst>
          </p:cNvPr>
          <p:cNvSpPr>
            <a:spLocks noGrp="1"/>
          </p:cNvSpPr>
          <p:nvPr>
            <p:ph type="ftr" sz="quarter" idx="11"/>
          </p:nvPr>
        </p:nvSpPr>
        <p:spPr/>
        <p:txBody>
          <a:bodyPr/>
          <a:lstStyle>
            <a:lvl1pPr algn="ctr" defTabSz="685817">
              <a:defRPr b="0">
                <a:solidFill>
                  <a:schemeClr val="accent3"/>
                </a:solidFill>
                <a:latin typeface="+mj-lt"/>
                <a:cs typeface="Helvetica"/>
              </a:defRPr>
            </a:lvl1pPr>
          </a:lstStyle>
          <a:p>
            <a:endParaRPr lang="en-US"/>
          </a:p>
        </p:txBody>
      </p:sp>
      <p:pic>
        <p:nvPicPr>
          <p:cNvPr id="12" name="Picture 11" descr="FDA_FullColor_Monogram.jpg">
            <a:extLst>
              <a:ext uri="{FF2B5EF4-FFF2-40B4-BE49-F238E27FC236}">
                <a16:creationId xmlns:a16="http://schemas.microsoft.com/office/drawing/2014/main" id="{B6A9A2A2-0CB8-4B46-9AA3-E98361C4BD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2221" y="365126"/>
            <a:ext cx="620543" cy="743080"/>
          </a:xfrm>
          <a:prstGeom prst="rect">
            <a:avLst/>
          </a:prstGeom>
        </p:spPr>
      </p:pic>
    </p:spTree>
    <p:extLst>
      <p:ext uri="{BB962C8B-B14F-4D97-AF65-F5344CB8AC3E}">
        <p14:creationId xmlns:p14="http://schemas.microsoft.com/office/powerpoint/2010/main" val="546731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Divider ">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833191" y="2208879"/>
            <a:ext cx="10515600" cy="1676400"/>
          </a:xfrm>
        </p:spPr>
        <p:txBody>
          <a:bodyPr anchor="ctr">
            <a:noAutofit/>
          </a:bodyPr>
          <a:lstStyle>
            <a:lvl1pPr algn="ctr">
              <a:lnSpc>
                <a:spcPct val="80000"/>
              </a:lnSpc>
              <a:defRPr sz="6000" b="0" spc="150" baseline="0">
                <a:solidFill>
                  <a:schemeClr val="bg1"/>
                </a:solidFill>
                <a:latin typeface="Arial" panose="020B0604020202020204" pitchFamily="34" charset="0"/>
                <a:cs typeface="Arial" panose="020B0604020202020204" pitchFamily="34" charset="0"/>
              </a:defRPr>
            </a:lvl1pPr>
          </a:lstStyle>
          <a:p>
            <a:r>
              <a:rPr lang="en-US"/>
              <a:t>Divider heading</a:t>
            </a:r>
          </a:p>
        </p:txBody>
      </p:sp>
      <p:sp>
        <p:nvSpPr>
          <p:cNvPr id="3" name="Text Placeholder 2"/>
          <p:cNvSpPr>
            <a:spLocks noGrp="1"/>
          </p:cNvSpPr>
          <p:nvPr>
            <p:ph type="body" idx="1" hasCustomPrompt="1"/>
          </p:nvPr>
        </p:nvSpPr>
        <p:spPr>
          <a:xfrm>
            <a:off x="833191" y="4010334"/>
            <a:ext cx="10515600" cy="1174639"/>
          </a:xfrm>
        </p:spPr>
        <p:txBody>
          <a:bodyPr anchor="t">
            <a:normAutofit/>
          </a:bodyPr>
          <a:lstStyle>
            <a:lvl1pPr marL="0" indent="0" algn="ctr">
              <a:buNone/>
              <a:defRPr sz="2400">
                <a:solidFill>
                  <a:schemeClr val="accent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SUBHEADING</a:t>
            </a:r>
          </a:p>
        </p:txBody>
      </p:sp>
      <p:sp>
        <p:nvSpPr>
          <p:cNvPr id="4" name="Date Placeholder 3"/>
          <p:cNvSpPr>
            <a:spLocks noGrp="1"/>
          </p:cNvSpPr>
          <p:nvPr>
            <p:ph type="dt" sz="half" idx="10"/>
          </p:nvPr>
        </p:nvSpPr>
        <p:spPr>
          <a:xfrm>
            <a:off x="1202266" y="6422854"/>
            <a:ext cx="3000894" cy="365125"/>
          </a:xfrm>
          <a:prstGeom prst="rect">
            <a:avLst/>
          </a:prstGeom>
        </p:spPr>
        <p:txBody>
          <a:bodyPr/>
          <a:lstStyle>
            <a:lvl1pPr>
              <a:defRPr>
                <a:solidFill>
                  <a:schemeClr val="tx2"/>
                </a:solidFill>
              </a:defRPr>
            </a:lvl1pPr>
          </a:lstStyle>
          <a:p>
            <a:fld id="{96DFF08F-DC6B-4601-B491-B0F83F6DD2DA}" type="datetimeFigureOut">
              <a:rPr lang="en-US" dirty="0"/>
              <a:pPr/>
              <a:t>6/30/2025</a:t>
            </a:fld>
            <a:endParaRPr lang="en-US"/>
          </a:p>
        </p:txBody>
      </p:sp>
      <p:sp>
        <p:nvSpPr>
          <p:cNvPr id="5" name="Footer Placeholder 4"/>
          <p:cNvSpPr>
            <a:spLocks noGrp="1"/>
          </p:cNvSpPr>
          <p:nvPr>
            <p:ph type="ftr" sz="quarter" idx="11"/>
          </p:nvPr>
        </p:nvSpPr>
        <p:spPr>
          <a:xfrm>
            <a:off x="5596471" y="6422854"/>
            <a:ext cx="5044440" cy="365125"/>
          </a:xfrm>
          <a:prstGeom prst="rect">
            <a:avLst/>
          </a:prstGeom>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pic>
        <p:nvPicPr>
          <p:cNvPr id="8" name="Picture 7" descr="FDA_FullColor_Monogram.jpg">
            <a:extLst>
              <a:ext uri="{FF2B5EF4-FFF2-40B4-BE49-F238E27FC236}">
                <a16:creationId xmlns:a16="http://schemas.microsoft.com/office/drawing/2014/main" id="{3B03F919-9F02-4129-8B20-20889EA2E8A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Tree>
    <p:extLst>
      <p:ext uri="{BB962C8B-B14F-4D97-AF65-F5344CB8AC3E}">
        <p14:creationId xmlns:p14="http://schemas.microsoft.com/office/powerpoint/2010/main" val="2705026272"/>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2">
            <a:extLst>
              <a:ext uri="{FF2B5EF4-FFF2-40B4-BE49-F238E27FC236}">
                <a16:creationId xmlns:a16="http://schemas.microsoft.com/office/drawing/2014/main" id="{18E3F1D0-3E83-45BF-904F-0EDF578EBDE5}"/>
              </a:ext>
            </a:extLst>
          </p:cNvPr>
          <p:cNvSpPr>
            <a:spLocks noGrp="1"/>
          </p:cNvSpPr>
          <p:nvPr>
            <p:ph type="dt" sz="half" idx="10"/>
          </p:nvPr>
        </p:nvSpPr>
        <p:spPr/>
        <p:txBody>
          <a:bodyPr/>
          <a:lstStyle>
            <a:lvl1pPr defTabSz="685817">
              <a:defRPr/>
            </a:lvl1pPr>
          </a:lstStyle>
          <a:p>
            <a:fld id="{9D0FFCF5-4494-4D11-970F-2A5F35539168}" type="datetime1">
              <a:rPr lang="en-US" smtClean="0"/>
              <a:t>6/30/2025</a:t>
            </a:fld>
            <a:endParaRPr lang="en-US"/>
          </a:p>
        </p:txBody>
      </p:sp>
      <p:sp>
        <p:nvSpPr>
          <p:cNvPr id="6" name="Footer Placeholder 3">
            <a:extLst>
              <a:ext uri="{FF2B5EF4-FFF2-40B4-BE49-F238E27FC236}">
                <a16:creationId xmlns:a16="http://schemas.microsoft.com/office/drawing/2014/main" id="{666895CD-9475-4575-AF2B-523358AD2AA9}"/>
              </a:ext>
            </a:extLst>
          </p:cNvPr>
          <p:cNvSpPr>
            <a:spLocks noGrp="1"/>
          </p:cNvSpPr>
          <p:nvPr>
            <p:ph type="ftr" sz="quarter" idx="11"/>
          </p:nvPr>
        </p:nvSpPr>
        <p:spPr/>
        <p:txBody>
          <a:bodyPr/>
          <a:lstStyle>
            <a:lvl1pPr algn="ctr" defTabSz="685817">
              <a:defRPr b="0">
                <a:solidFill>
                  <a:schemeClr val="accent3"/>
                </a:solidFill>
                <a:latin typeface="+mj-lt"/>
                <a:cs typeface="Helvetica"/>
              </a:defRPr>
            </a:lvl1pPr>
          </a:lstStyle>
          <a:p>
            <a:endParaRPr lang="en-US"/>
          </a:p>
        </p:txBody>
      </p:sp>
      <p:pic>
        <p:nvPicPr>
          <p:cNvPr id="8" name="Picture 7" descr="FDA_FullColor_Monogram.jpg">
            <a:extLst>
              <a:ext uri="{FF2B5EF4-FFF2-40B4-BE49-F238E27FC236}">
                <a16:creationId xmlns:a16="http://schemas.microsoft.com/office/drawing/2014/main" id="{64C970C4-DA11-49AA-9920-4998A1F7BD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2221" y="365126"/>
            <a:ext cx="620543" cy="743080"/>
          </a:xfrm>
          <a:prstGeom prst="rect">
            <a:avLst/>
          </a:prstGeom>
        </p:spPr>
      </p:pic>
    </p:spTree>
    <p:extLst>
      <p:ext uri="{BB962C8B-B14F-4D97-AF65-F5344CB8AC3E}">
        <p14:creationId xmlns:p14="http://schemas.microsoft.com/office/powerpoint/2010/main" val="32474684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9E4501-7B88-4AF5-BFFB-4D1ABED5202C}"/>
              </a:ext>
            </a:extLst>
          </p:cNvPr>
          <p:cNvSpPr>
            <a:spLocks noGrp="1"/>
          </p:cNvSpPr>
          <p:nvPr>
            <p:ph type="dt" sz="half" idx="10"/>
          </p:nvPr>
        </p:nvSpPr>
        <p:spPr/>
        <p:txBody>
          <a:bodyPr/>
          <a:lstStyle>
            <a:lvl1pPr defTabSz="685817">
              <a:defRPr/>
            </a:lvl1pPr>
          </a:lstStyle>
          <a:p>
            <a:fld id="{39AE0254-9886-433C-ADD5-DB5D51503A2D}" type="datetime1">
              <a:rPr lang="en-US" smtClean="0"/>
              <a:t>6/30/2025</a:t>
            </a:fld>
            <a:endParaRPr lang="en-US"/>
          </a:p>
        </p:txBody>
      </p:sp>
      <p:sp>
        <p:nvSpPr>
          <p:cNvPr id="3" name="Footer Placeholder 2">
            <a:extLst>
              <a:ext uri="{FF2B5EF4-FFF2-40B4-BE49-F238E27FC236}">
                <a16:creationId xmlns:a16="http://schemas.microsoft.com/office/drawing/2014/main" id="{DAC56CE3-1FFF-4F90-BDD2-57ECD93DBD3C}"/>
              </a:ext>
            </a:extLst>
          </p:cNvPr>
          <p:cNvSpPr>
            <a:spLocks noGrp="1"/>
          </p:cNvSpPr>
          <p:nvPr>
            <p:ph type="ftr" sz="quarter" idx="11"/>
          </p:nvPr>
        </p:nvSpPr>
        <p:spPr/>
        <p:txBody>
          <a:bodyPr/>
          <a:lstStyle>
            <a:lvl1pPr algn="ctr" defTabSz="685817">
              <a:defRPr b="0">
                <a:solidFill>
                  <a:schemeClr val="accent3"/>
                </a:solidFill>
                <a:latin typeface="+mj-lt"/>
                <a:cs typeface="Helvetica"/>
              </a:defRPr>
            </a:lvl1pPr>
          </a:lstStyle>
          <a:p>
            <a:endParaRPr lang="en-US"/>
          </a:p>
        </p:txBody>
      </p:sp>
    </p:spTree>
    <p:extLst>
      <p:ext uri="{BB962C8B-B14F-4D97-AF65-F5344CB8AC3E}">
        <p14:creationId xmlns:p14="http://schemas.microsoft.com/office/powerpoint/2010/main" val="12474551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FC Divider ">
    <p:bg>
      <p:bgPr>
        <a:gradFill>
          <a:gsLst>
            <a:gs pos="16000">
              <a:schemeClr val="accent2"/>
            </a:gs>
            <a:gs pos="74000">
              <a:schemeClr val="accent1"/>
            </a:gs>
          </a:gsLst>
          <a:path path="circle">
            <a:fillToRect t="100000" r="10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3595"/>
            <a:ext cx="11437705" cy="6854405"/>
          </a:xfrm>
          <a:noFill/>
        </p:spPr>
        <p:txBody>
          <a:bodyPr anchor="ctr">
            <a:noAutofit/>
          </a:bodyPr>
          <a:lstStyle>
            <a:lvl1pPr algn="ctr">
              <a:defRPr sz="6000" spc="200" baseline="0">
                <a:solidFill>
                  <a:schemeClr val="bg1"/>
                </a:solidFill>
              </a:defRPr>
            </a:lvl1pPr>
          </a:lstStyle>
          <a:p>
            <a:r>
              <a:rPr lang="en-US"/>
              <a:t>Divider heading</a:t>
            </a:r>
          </a:p>
        </p:txBody>
      </p:sp>
    </p:spTree>
    <p:extLst>
      <p:ext uri="{BB962C8B-B14F-4D97-AF65-F5344CB8AC3E}">
        <p14:creationId xmlns:p14="http://schemas.microsoft.com/office/powerpoint/2010/main" val="31371397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47CD419-CC5C-4D76-9270-0161223F94AB}"/>
              </a:ext>
            </a:extLst>
          </p:cNvPr>
          <p:cNvSpPr/>
          <p:nvPr userDrawn="1"/>
        </p:nvSpPr>
        <p:spPr>
          <a:xfrm>
            <a:off x="0" y="1"/>
            <a:ext cx="3636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lvl1pPr>
              <a:defRPr sz="1000"/>
            </a:lvl1pPr>
          </a:lstStyle>
          <a:p>
            <a:fld id="{EACE6E22-E655-5947-A8B4-6F095FBA2C12}" type="slidenum">
              <a:rPr lang="en-US" smtClean="0"/>
              <a:pPr/>
              <a:t>‹#›</a:t>
            </a:fld>
            <a:endParaRPr lang="en-US"/>
          </a:p>
        </p:txBody>
      </p:sp>
      <p:sp>
        <p:nvSpPr>
          <p:cNvPr id="11" name="Title 1"/>
          <p:cNvSpPr>
            <a:spLocks noGrp="1"/>
          </p:cNvSpPr>
          <p:nvPr>
            <p:ph type="title" hasCustomPrompt="1"/>
          </p:nvPr>
        </p:nvSpPr>
        <p:spPr>
          <a:xfrm>
            <a:off x="883478" y="758952"/>
            <a:ext cx="10788956" cy="3566160"/>
          </a:xfrm>
        </p:spPr>
        <p:txBody>
          <a:bodyPr anchor="b" anchorCtr="0">
            <a:normAutofit/>
          </a:bodyPr>
          <a:lstStyle>
            <a:lvl1pPr>
              <a:lnSpc>
                <a:spcPct val="85000"/>
              </a:lnSpc>
              <a:defRPr sz="4500" b="0" cap="none">
                <a:solidFill>
                  <a:schemeClr val="tx1"/>
                </a:solidFill>
                <a:latin typeface="+mn-lt"/>
              </a:defRPr>
            </a:lvl1pPr>
          </a:lstStyle>
          <a:p>
            <a:r>
              <a:rPr lang="en-US"/>
              <a:t>Section Heading</a:t>
            </a:r>
          </a:p>
        </p:txBody>
      </p:sp>
      <p:cxnSp>
        <p:nvCxnSpPr>
          <p:cNvPr id="12" name="Straight Connector 11"/>
          <p:cNvCxnSpPr/>
          <p:nvPr userDrawn="1"/>
        </p:nvCxnSpPr>
        <p:spPr>
          <a:xfrm>
            <a:off x="883478" y="4343400"/>
            <a:ext cx="1078895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636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F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83474" y="273898"/>
            <a:ext cx="10792734" cy="981308"/>
          </a:xfrm>
        </p:spPr>
        <p:txBody>
          <a:bodyPr/>
          <a:lstStyle>
            <a:lvl1pPr>
              <a:defRPr sz="2400" cap="none">
                <a:latin typeface="+mj-lt"/>
              </a:defRPr>
            </a:lvl1pPr>
          </a:lstStyle>
          <a:p>
            <a:r>
              <a:rPr lang="en-US"/>
              <a:t>Click to edit master title style</a:t>
            </a:r>
          </a:p>
        </p:txBody>
      </p:sp>
      <p:sp>
        <p:nvSpPr>
          <p:cNvPr id="3" name="Slide Number Placeholder 2"/>
          <p:cNvSpPr>
            <a:spLocks noGrp="1"/>
          </p:cNvSpPr>
          <p:nvPr>
            <p:ph type="sldNum" sz="quarter" idx="10"/>
          </p:nvPr>
        </p:nvSpPr>
        <p:spPr/>
        <p:txBody>
          <a:bodyPr/>
          <a:lstStyle>
            <a:lvl1pPr>
              <a:defRPr sz="1000"/>
            </a:lvl1pPr>
          </a:lstStyle>
          <a:p>
            <a:fld id="{EACE6E22-E655-5947-A8B4-6F095FBA2C12}" type="slidenum">
              <a:rPr lang="en-US" smtClean="0"/>
              <a:pPr/>
              <a:t>‹#›</a:t>
            </a:fld>
            <a:endParaRPr lang="en-US"/>
          </a:p>
        </p:txBody>
      </p:sp>
      <p:sp>
        <p:nvSpPr>
          <p:cNvPr id="6" name="Text Placeholder 2"/>
          <p:cNvSpPr>
            <a:spLocks noGrp="1"/>
          </p:cNvSpPr>
          <p:nvPr>
            <p:ph idx="1" hasCustomPrompt="1"/>
          </p:nvPr>
        </p:nvSpPr>
        <p:spPr>
          <a:xfrm>
            <a:off x="883478" y="1554481"/>
            <a:ext cx="10788955" cy="4626943"/>
          </a:xfrm>
          <a:prstGeom prst="rect">
            <a:avLst/>
          </a:prstGeom>
        </p:spPr>
        <p:txBody>
          <a:bodyPr vert="horz" lIns="0" tIns="0" rIns="0" bIns="0" rtlCol="0">
            <a:noAutofit/>
          </a:bodyPr>
          <a:lstStyle>
            <a:lvl1pPr>
              <a:defRPr>
                <a:solidFill>
                  <a:schemeClr val="tx1"/>
                </a:solidFill>
              </a:defRPr>
            </a:lvl1pPr>
            <a:lvl2pPr>
              <a:defRPr>
                <a:solidFill>
                  <a:schemeClr val="tx1"/>
                </a:solidFill>
              </a:defRPr>
            </a:lvl2pPr>
            <a:lvl3pPr>
              <a:defRPr>
                <a:solidFill>
                  <a:schemeClr val="tx1"/>
                </a:solidFill>
              </a:defRPr>
            </a:lvl3pPr>
            <a:lvl5pPr>
              <a:defRPr>
                <a:solidFill>
                  <a:schemeClr val="tx1"/>
                </a:solidFill>
              </a:defRPr>
            </a:lvl5pPr>
            <a:lvl6pPr>
              <a:defRPr>
                <a:solidFill>
                  <a:schemeClr val="tx1"/>
                </a:solidFill>
              </a:defRPr>
            </a:lvl6pPr>
          </a:lstStyle>
          <a:p>
            <a:pPr lvl="0"/>
            <a:r>
              <a:rPr lang="en-US"/>
              <a:t>Level 1 is used for body text. The bullet is optional and may be removed. </a:t>
            </a:r>
          </a:p>
        </p:txBody>
      </p:sp>
    </p:spTree>
    <p:extLst>
      <p:ext uri="{BB962C8B-B14F-4D97-AF65-F5344CB8AC3E}">
        <p14:creationId xmlns:p14="http://schemas.microsoft.com/office/powerpoint/2010/main" val="8255139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24682"/>
            <a:ext cx="10363200" cy="656770"/>
          </a:xfrm>
        </p:spPr>
        <p:txBody>
          <a:bodyPr anchor="t">
            <a:noAutofit/>
          </a:bodyPr>
          <a:lstStyle>
            <a:lvl1pPr algn="l">
              <a:defRPr sz="4000" b="1" i="0" cap="all"/>
            </a:lvl1pPr>
          </a:lstStyle>
          <a:p>
            <a:r>
              <a:rPr lang="en-US"/>
              <a:t>Click to Insert TITLE</a:t>
            </a:r>
            <a:br>
              <a:rPr lang="en-US"/>
            </a:br>
            <a:br>
              <a:rPr lang="en-US"/>
            </a:br>
            <a:br>
              <a:rPr lang="en-US"/>
            </a:br>
            <a:endParaRPr lang="en-US"/>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Month Day, Year </a:t>
            </a:r>
            <a:r>
              <a:rPr kumimoji="0" lang="en-US" sz="20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rPr>
              <a:t>| Location</a:t>
            </a:r>
            <a:endParaRPr lang="en-US"/>
          </a:p>
        </p:txBody>
      </p:sp>
      <p:sp>
        <p:nvSpPr>
          <p:cNvPr id="10" name="TextBox 9"/>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1" name="Content Placeholder 10">
            <a:extLst>
              <a:ext uri="{FF2B5EF4-FFF2-40B4-BE49-F238E27FC236}">
                <a16:creationId xmlns:a16="http://schemas.microsoft.com/office/drawing/2014/main" id="{705F0D62-E5D0-43D4-A243-AD6D82EB9F44}"/>
              </a:ext>
            </a:extLst>
          </p:cNvPr>
          <p:cNvSpPr>
            <a:spLocks noGrp="1"/>
          </p:cNvSpPr>
          <p:nvPr>
            <p:ph sz="quarter" idx="10" hasCustomPrompt="1"/>
          </p:nvPr>
        </p:nvSpPr>
        <p:spPr>
          <a:xfrm>
            <a:off x="963084" y="5099235"/>
            <a:ext cx="10363200" cy="656770"/>
          </a:xfrm>
        </p:spPr>
        <p:txBody>
          <a:bodyPr/>
          <a:lstStyle>
            <a:lvl1pPr marL="0" indent="0">
              <a:buNone/>
              <a:defRPr i="1"/>
            </a:lvl1pPr>
          </a:lstStyle>
          <a:p>
            <a:pPr lvl="0"/>
            <a:r>
              <a:rPr lang="en-US"/>
              <a:t>CLICK TO INSERT TITLE</a:t>
            </a:r>
          </a:p>
        </p:txBody>
      </p:sp>
    </p:spTree>
    <p:extLst>
      <p:ext uri="{BB962C8B-B14F-4D97-AF65-F5344CB8AC3E}">
        <p14:creationId xmlns:p14="http://schemas.microsoft.com/office/powerpoint/2010/main" val="39769543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TextBox 8"/>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6" name="Title 15">
            <a:extLst>
              <a:ext uri="{FF2B5EF4-FFF2-40B4-BE49-F238E27FC236}">
                <a16:creationId xmlns:a16="http://schemas.microsoft.com/office/drawing/2014/main" id="{E236F9EF-13EB-4E1C-905E-2276C778D418}"/>
              </a:ext>
            </a:extLst>
          </p:cNvPr>
          <p:cNvSpPr>
            <a:spLocks noGrp="1"/>
          </p:cNvSpPr>
          <p:nvPr>
            <p:ph type="title" hasCustomPrompt="1"/>
          </p:nvPr>
        </p:nvSpPr>
        <p:spPr>
          <a:xfrm>
            <a:off x="609600" y="152375"/>
            <a:ext cx="10523456" cy="988268"/>
          </a:xfrm>
        </p:spPr>
        <p:txBody>
          <a:bodyPr/>
          <a:lstStyle>
            <a:lvl1pPr>
              <a:defRPr/>
            </a:lvl1pPr>
          </a:lstStyle>
          <a:p>
            <a:r>
              <a:rPr lang="en-US"/>
              <a:t>Agenda</a:t>
            </a:r>
          </a:p>
        </p:txBody>
      </p:sp>
      <p:sp>
        <p:nvSpPr>
          <p:cNvPr id="18" name="Text Placeholder 17">
            <a:extLst>
              <a:ext uri="{FF2B5EF4-FFF2-40B4-BE49-F238E27FC236}">
                <a16:creationId xmlns:a16="http://schemas.microsoft.com/office/drawing/2014/main" id="{286A5AB7-240D-43B7-9655-1204B6FE1644}"/>
              </a:ext>
            </a:extLst>
          </p:cNvPr>
          <p:cNvSpPr>
            <a:spLocks noGrp="1"/>
          </p:cNvSpPr>
          <p:nvPr>
            <p:ph type="body" sz="quarter" idx="10"/>
          </p:nvPr>
        </p:nvSpPr>
        <p:spPr>
          <a:xfrm>
            <a:off x="609600" y="1417638"/>
            <a:ext cx="10972800" cy="4643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85306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9" name="TextBox 8"/>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4" name="Text Placeholder 3">
            <a:extLst>
              <a:ext uri="{FF2B5EF4-FFF2-40B4-BE49-F238E27FC236}">
                <a16:creationId xmlns:a16="http://schemas.microsoft.com/office/drawing/2014/main" id="{8FC9387D-9BF3-4AD2-81D3-163914B16BA8}"/>
              </a:ext>
            </a:extLst>
          </p:cNvPr>
          <p:cNvSpPr>
            <a:spLocks noGrp="1"/>
          </p:cNvSpPr>
          <p:nvPr>
            <p:ph type="body" sz="quarter" idx="11" hasCustomPrompt="1"/>
          </p:nvPr>
        </p:nvSpPr>
        <p:spPr>
          <a:xfrm>
            <a:off x="496389" y="26684"/>
            <a:ext cx="11695611" cy="6831316"/>
          </a:xfrm>
        </p:spPr>
        <p:txBody>
          <a:bodyPr anchor="ctr"/>
          <a:lstStyle>
            <a:lvl1pPr marL="0" indent="0" algn="ctr">
              <a:buNone/>
              <a:defRPr sz="6000" b="0" i="0" cap="all" spc="200" baseline="0">
                <a:solidFill>
                  <a:schemeClr val="tx1"/>
                </a:solidFill>
                <a:latin typeface="+mj-lt"/>
              </a:defRPr>
            </a:lvl1pPr>
            <a:lvl2pPr algn="ctr">
              <a:defRPr sz="1800" i="0" spc="100" baseline="0">
                <a:solidFill>
                  <a:schemeClr val="bg1"/>
                </a:solidFill>
                <a:latin typeface="+mn-lt"/>
              </a:defRPr>
            </a:lvl2pPr>
          </a:lstStyle>
          <a:p>
            <a:pPr lvl="0"/>
            <a:r>
              <a:rPr lang="en-US"/>
              <a:t>DIVIDER HEADING</a:t>
            </a:r>
          </a:p>
        </p:txBody>
      </p:sp>
    </p:spTree>
    <p:extLst>
      <p:ext uri="{BB962C8B-B14F-4D97-AF65-F5344CB8AC3E}">
        <p14:creationId xmlns:p14="http://schemas.microsoft.com/office/powerpoint/2010/main" val="28154355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1_Divi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hasCustomPrompt="1"/>
          </p:nvPr>
        </p:nvSpPr>
        <p:spPr>
          <a:xfrm>
            <a:off x="447817" y="3039452"/>
            <a:ext cx="11290860" cy="1497507"/>
          </a:xfrm>
        </p:spPr>
        <p:txBody>
          <a:bodyPr anchor="b">
            <a:normAutofit/>
          </a:bodyPr>
          <a:lstStyle>
            <a:lvl1pPr algn="l">
              <a:defRPr sz="3600" b="0" cap="all">
                <a:solidFill>
                  <a:schemeClr val="accent1"/>
                </a:solidFill>
                <a:latin typeface="Arial" panose="020B0604020202020204" pitchFamily="34" charset="0"/>
                <a:cs typeface="Arial" panose="020B0604020202020204" pitchFamily="34" charset="0"/>
              </a:defRPr>
            </a:lvl1pPr>
          </a:lstStyle>
          <a:p>
            <a:r>
              <a:rPr lang="en-US"/>
              <a:t>Divider HEading</a:t>
            </a:r>
          </a:p>
        </p:txBody>
      </p:sp>
      <p:sp>
        <p:nvSpPr>
          <p:cNvPr id="3" name="Text Placeholder 2"/>
          <p:cNvSpPr>
            <a:spLocks noGrp="1"/>
          </p:cNvSpPr>
          <p:nvPr>
            <p:ph type="body" idx="1" hasCustomPrompt="1"/>
          </p:nvPr>
        </p:nvSpPr>
        <p:spPr>
          <a:xfrm>
            <a:off x="447817" y="4541418"/>
            <a:ext cx="11290860" cy="600556"/>
          </a:xfrm>
        </p:spPr>
        <p:txBody>
          <a:bodyPr anchor="t">
            <a:normAutofit/>
          </a:bodyPr>
          <a:lstStyle>
            <a:lvl1pPr marL="0" indent="0" algn="l">
              <a:buNone/>
              <a:defRPr sz="1800" cap="all">
                <a:solidFill>
                  <a:schemeClr val="accent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Subheading</a:t>
            </a:r>
          </a:p>
        </p:txBody>
      </p:sp>
      <p:sp>
        <p:nvSpPr>
          <p:cNvPr id="4" name="Date Placeholder 3"/>
          <p:cNvSpPr>
            <a:spLocks noGrp="1"/>
          </p:cNvSpPr>
          <p:nvPr>
            <p:ph type="dt" sz="half" idx="10"/>
          </p:nvPr>
        </p:nvSpPr>
        <p:spPr>
          <a:xfrm>
            <a:off x="7605951" y="5956137"/>
            <a:ext cx="2844799" cy="365125"/>
          </a:xfrm>
          <a:prstGeom prst="rect">
            <a:avLst/>
          </a:prstGeom>
        </p:spPr>
        <p:txBody>
          <a:bodyPr/>
          <a:lstStyle>
            <a:lvl1pPr>
              <a:defRPr>
                <a:solidFill>
                  <a:schemeClr val="accent1">
                    <a:lumMod val="75000"/>
                    <a:lumOff val="25000"/>
                  </a:schemeClr>
                </a:solidFill>
              </a:defRPr>
            </a:lvl1pPr>
          </a:lstStyle>
          <a:p>
            <a:fld id="{B61BEF0D-F0BB-DE4B-95CE-6DB70DBA9567}" type="datetimeFigureOut">
              <a:rPr lang="en-US" dirty="0"/>
              <a:pPr/>
              <a:t>6/30/2025</a:t>
            </a:fld>
            <a:endParaRPr lang="en-US"/>
          </a:p>
        </p:txBody>
      </p:sp>
      <p:sp>
        <p:nvSpPr>
          <p:cNvPr id="5" name="Footer Placeholder 4"/>
          <p:cNvSpPr>
            <a:spLocks noGrp="1"/>
          </p:cNvSpPr>
          <p:nvPr>
            <p:ph type="ftr" sz="quarter" idx="11"/>
          </p:nvPr>
        </p:nvSpPr>
        <p:spPr>
          <a:xfrm>
            <a:off x="581192" y="5951811"/>
            <a:ext cx="6917210" cy="365125"/>
          </a:xfrm>
          <a:prstGeom prst="rect">
            <a:avLst/>
          </a:prstGeo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pic>
        <p:nvPicPr>
          <p:cNvPr id="11" name="Picture 10" descr="FDA_FullColor_Monogram.jpg">
            <a:extLst>
              <a:ext uri="{FF2B5EF4-FFF2-40B4-BE49-F238E27FC236}">
                <a16:creationId xmlns:a16="http://schemas.microsoft.com/office/drawing/2014/main" id="{1280821A-5038-4C95-A72A-0F49BD89068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Tree>
    <p:extLst>
      <p:ext uri="{BB962C8B-B14F-4D97-AF65-F5344CB8AC3E}">
        <p14:creationId xmlns:p14="http://schemas.microsoft.com/office/powerpoint/2010/main" val="9331612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secHead" preserve="1">
  <p:cSld name="Divider ">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833191" y="2208879"/>
            <a:ext cx="10515600" cy="1676400"/>
          </a:xfrm>
        </p:spPr>
        <p:txBody>
          <a:bodyPr anchor="ctr">
            <a:noAutofit/>
          </a:bodyPr>
          <a:lstStyle>
            <a:lvl1pPr algn="ctr">
              <a:lnSpc>
                <a:spcPct val="80000"/>
              </a:lnSpc>
              <a:defRPr sz="6000" b="0" spc="150" baseline="0">
                <a:solidFill>
                  <a:schemeClr val="bg1"/>
                </a:solidFill>
                <a:latin typeface="Arial" panose="020B0604020202020204" pitchFamily="34" charset="0"/>
                <a:cs typeface="Arial" panose="020B0604020202020204" pitchFamily="34" charset="0"/>
              </a:defRPr>
            </a:lvl1pPr>
          </a:lstStyle>
          <a:p>
            <a:r>
              <a:rPr lang="en-US"/>
              <a:t>Divider heading</a:t>
            </a:r>
          </a:p>
        </p:txBody>
      </p:sp>
      <p:sp>
        <p:nvSpPr>
          <p:cNvPr id="3" name="Text Placeholder 2"/>
          <p:cNvSpPr>
            <a:spLocks noGrp="1"/>
          </p:cNvSpPr>
          <p:nvPr>
            <p:ph type="body" idx="1" hasCustomPrompt="1"/>
          </p:nvPr>
        </p:nvSpPr>
        <p:spPr>
          <a:xfrm>
            <a:off x="833191" y="4010334"/>
            <a:ext cx="10515600" cy="1174639"/>
          </a:xfrm>
        </p:spPr>
        <p:txBody>
          <a:bodyPr anchor="t">
            <a:normAutofit/>
          </a:bodyPr>
          <a:lstStyle>
            <a:lvl1pPr marL="0" indent="0" algn="ctr">
              <a:buNone/>
              <a:defRPr sz="2400">
                <a:solidFill>
                  <a:schemeClr val="accent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SUBHEADING</a:t>
            </a:r>
          </a:p>
        </p:txBody>
      </p:sp>
      <p:sp>
        <p:nvSpPr>
          <p:cNvPr id="4" name="Date Placeholder 3"/>
          <p:cNvSpPr>
            <a:spLocks noGrp="1"/>
          </p:cNvSpPr>
          <p:nvPr>
            <p:ph type="dt" sz="half" idx="10"/>
          </p:nvPr>
        </p:nvSpPr>
        <p:spPr>
          <a:xfrm>
            <a:off x="1202266" y="6422854"/>
            <a:ext cx="3000894" cy="365125"/>
          </a:xfrm>
          <a:prstGeom prst="rect">
            <a:avLst/>
          </a:prstGeom>
        </p:spPr>
        <p:txBody>
          <a:bodyPr/>
          <a:lstStyle>
            <a:lvl1pPr>
              <a:defRPr>
                <a:solidFill>
                  <a:schemeClr val="tx2"/>
                </a:solidFill>
              </a:defRPr>
            </a:lvl1pPr>
          </a:lstStyle>
          <a:p>
            <a:fld id="{96DFF08F-DC6B-4601-B491-B0F83F6DD2DA}" type="datetimeFigureOut">
              <a:rPr lang="en-US" dirty="0"/>
              <a:pPr/>
              <a:t>6/30/2025</a:t>
            </a:fld>
            <a:endParaRPr lang="en-US"/>
          </a:p>
        </p:txBody>
      </p:sp>
      <p:sp>
        <p:nvSpPr>
          <p:cNvPr id="5" name="Footer Placeholder 4"/>
          <p:cNvSpPr>
            <a:spLocks noGrp="1"/>
          </p:cNvSpPr>
          <p:nvPr>
            <p:ph type="ftr" sz="quarter" idx="11"/>
          </p:nvPr>
        </p:nvSpPr>
        <p:spPr>
          <a:xfrm>
            <a:off x="5596471" y="6422854"/>
            <a:ext cx="5044440" cy="365125"/>
          </a:xfrm>
          <a:prstGeom prst="rect">
            <a:avLst/>
          </a:prstGeom>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pic>
        <p:nvPicPr>
          <p:cNvPr id="8" name="Picture 7" descr="FDA_FullColor_Monogram.jpg">
            <a:extLst>
              <a:ext uri="{FF2B5EF4-FFF2-40B4-BE49-F238E27FC236}">
                <a16:creationId xmlns:a16="http://schemas.microsoft.com/office/drawing/2014/main" id="{3B03F919-9F02-4129-8B20-20889EA2E8A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Tree>
    <p:extLst>
      <p:ext uri="{BB962C8B-B14F-4D97-AF65-F5344CB8AC3E}">
        <p14:creationId xmlns:p14="http://schemas.microsoft.com/office/powerpoint/2010/main" val="62925697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1844" y="821974"/>
            <a:ext cx="11021037" cy="926020"/>
          </a:xfrm>
        </p:spPr>
        <p:txBody>
          <a:bodyPr>
            <a:normAutofit/>
          </a:bodyPr>
          <a:lstStyle>
            <a:lvl1pPr>
              <a:defRPr sz="3200"/>
            </a:lvl1pPr>
          </a:lstStyle>
          <a:p>
            <a:r>
              <a:rPr lang="en-US"/>
              <a:t>Click to edit Master title style</a:t>
            </a:r>
          </a:p>
        </p:txBody>
      </p:sp>
      <p:sp>
        <p:nvSpPr>
          <p:cNvPr id="3" name="Content Placeholder 2"/>
          <p:cNvSpPr>
            <a:spLocks noGrp="1"/>
          </p:cNvSpPr>
          <p:nvPr>
            <p:ph idx="1"/>
          </p:nvPr>
        </p:nvSpPr>
        <p:spPr>
          <a:xfrm>
            <a:off x="591845" y="1867990"/>
            <a:ext cx="11021036" cy="4168036"/>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Tree>
    <p:extLst>
      <p:ext uri="{BB962C8B-B14F-4D97-AF65-F5344CB8AC3E}">
        <p14:creationId xmlns:p14="http://schemas.microsoft.com/office/powerpoint/2010/main" val="20884508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1844" y="821974"/>
            <a:ext cx="11021037" cy="926020"/>
          </a:xfrm>
        </p:spPr>
        <p:txBody>
          <a:bodyPr>
            <a:normAutofit/>
          </a:bodyPr>
          <a:lstStyle>
            <a:lvl1pPr>
              <a:defRPr sz="3200"/>
            </a:lvl1pPr>
          </a:lstStyle>
          <a:p>
            <a:r>
              <a:rPr lang="en-US"/>
              <a:t>Click to edit Master title style</a:t>
            </a:r>
          </a:p>
        </p:txBody>
      </p:sp>
      <p:sp>
        <p:nvSpPr>
          <p:cNvPr id="3" name="Content Placeholder 2"/>
          <p:cNvSpPr>
            <a:spLocks noGrp="1"/>
          </p:cNvSpPr>
          <p:nvPr>
            <p:ph idx="1"/>
          </p:nvPr>
        </p:nvSpPr>
        <p:spPr>
          <a:xfrm>
            <a:off x="591845" y="1867990"/>
            <a:ext cx="11021036" cy="4168036"/>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Tree>
    <p:extLst>
      <p:ext uri="{BB962C8B-B14F-4D97-AF65-F5344CB8AC3E}">
        <p14:creationId xmlns:p14="http://schemas.microsoft.com/office/powerpoint/2010/main" val="25209850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854926"/>
            <a:ext cx="5384800" cy="418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54926"/>
            <a:ext cx="5384800" cy="418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9" name="Title 1">
            <a:extLst>
              <a:ext uri="{FF2B5EF4-FFF2-40B4-BE49-F238E27FC236}">
                <a16:creationId xmlns:a16="http://schemas.microsoft.com/office/drawing/2014/main" id="{FC81414D-561B-4D9D-8907-A9EAECB758BD}"/>
              </a:ext>
            </a:extLst>
          </p:cNvPr>
          <p:cNvSpPr>
            <a:spLocks noGrp="1"/>
          </p:cNvSpPr>
          <p:nvPr>
            <p:ph type="title"/>
          </p:nvPr>
        </p:nvSpPr>
        <p:spPr>
          <a:xfrm>
            <a:off x="591845" y="821974"/>
            <a:ext cx="10990556" cy="926020"/>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7982629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747993"/>
            <a:ext cx="5386917" cy="61638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364377"/>
            <a:ext cx="5386917" cy="36576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47993"/>
            <a:ext cx="5389033" cy="61638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364377"/>
            <a:ext cx="5389033" cy="36576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1" name="Title 1">
            <a:extLst>
              <a:ext uri="{FF2B5EF4-FFF2-40B4-BE49-F238E27FC236}">
                <a16:creationId xmlns:a16="http://schemas.microsoft.com/office/drawing/2014/main" id="{E0E2329E-621C-4FF8-B59B-5F6B6CC5486F}"/>
              </a:ext>
            </a:extLst>
          </p:cNvPr>
          <p:cNvSpPr>
            <a:spLocks noGrp="1"/>
          </p:cNvSpPr>
          <p:nvPr>
            <p:ph type="title"/>
          </p:nvPr>
        </p:nvSpPr>
        <p:spPr>
          <a:xfrm>
            <a:off x="591845" y="821974"/>
            <a:ext cx="10990556" cy="926020"/>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10439282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Box 10"/>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Tree>
    <p:extLst>
      <p:ext uri="{BB962C8B-B14F-4D97-AF65-F5344CB8AC3E}">
        <p14:creationId xmlns:p14="http://schemas.microsoft.com/office/powerpoint/2010/main" val="32467553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346C0-FA54-465D-BDF0-7E3E1ABD67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6BA2BC-C3F6-4F3D-8FEA-FE66C289FC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49A813-9F84-44EE-9D9C-03DE0AE3809B}"/>
              </a:ext>
            </a:extLst>
          </p:cNvPr>
          <p:cNvSpPr>
            <a:spLocks noGrp="1"/>
          </p:cNvSpPr>
          <p:nvPr>
            <p:ph type="dt" sz="half" idx="10"/>
          </p:nvPr>
        </p:nvSpPr>
        <p:spPr/>
        <p:txBody>
          <a:bodyPr/>
          <a:lstStyle/>
          <a:p>
            <a:fld id="{244D7CB1-BFBD-40AB-B4FF-58A955646BD9}" type="datetimeFigureOut">
              <a:rPr lang="en-US" smtClean="0"/>
              <a:t>6/30/2025</a:t>
            </a:fld>
            <a:endParaRPr lang="en-US"/>
          </a:p>
        </p:txBody>
      </p:sp>
      <p:sp>
        <p:nvSpPr>
          <p:cNvPr id="5" name="Footer Placeholder 4">
            <a:extLst>
              <a:ext uri="{FF2B5EF4-FFF2-40B4-BE49-F238E27FC236}">
                <a16:creationId xmlns:a16="http://schemas.microsoft.com/office/drawing/2014/main" id="{85A32C97-CACB-4C1F-BC9C-DA620DDEDA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14338B-2CE3-4B6B-AC09-5322E1C9D63A}"/>
              </a:ext>
            </a:extLst>
          </p:cNvPr>
          <p:cNvSpPr>
            <a:spLocks noGrp="1"/>
          </p:cNvSpPr>
          <p:nvPr>
            <p:ph type="sldNum" sz="quarter" idx="12"/>
          </p:nvPr>
        </p:nvSpPr>
        <p:spPr/>
        <p:txBody>
          <a:bodyPr/>
          <a:lstStyle/>
          <a:p>
            <a:fld id="{DA3FA2CD-6979-4D66-B5E6-3967A6217871}" type="slidenum">
              <a:rPr lang="en-US" smtClean="0"/>
              <a:t>‹#›</a:t>
            </a:fld>
            <a:endParaRPr lang="en-US"/>
          </a:p>
        </p:txBody>
      </p:sp>
    </p:spTree>
    <p:extLst>
      <p:ext uri="{BB962C8B-B14F-4D97-AF65-F5344CB8AC3E}">
        <p14:creationId xmlns:p14="http://schemas.microsoft.com/office/powerpoint/2010/main" val="6156505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24682"/>
            <a:ext cx="10363200" cy="656770"/>
          </a:xfrm>
        </p:spPr>
        <p:txBody>
          <a:bodyPr anchor="t">
            <a:noAutofit/>
          </a:bodyPr>
          <a:lstStyle>
            <a:lvl1pPr algn="l">
              <a:defRPr sz="4000" b="1" i="0" cap="all"/>
            </a:lvl1pPr>
          </a:lstStyle>
          <a:p>
            <a:r>
              <a:rPr lang="en-US"/>
              <a:t>Click to Insert TITLE</a:t>
            </a:r>
            <a:br>
              <a:rPr lang="en-US"/>
            </a:br>
            <a:br>
              <a:rPr lang="en-US"/>
            </a:br>
            <a:br>
              <a:rPr lang="en-US"/>
            </a:br>
            <a:endParaRPr lang="en-US"/>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Month Day, Year </a:t>
            </a:r>
            <a:r>
              <a:rPr kumimoji="0" lang="en-US" sz="20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rPr>
              <a:t>| Location</a:t>
            </a:r>
            <a:endParaRPr lang="en-US"/>
          </a:p>
        </p:txBody>
      </p:sp>
      <p:sp>
        <p:nvSpPr>
          <p:cNvPr id="10" name="TextBox 9"/>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1" name="Content Placeholder 10">
            <a:extLst>
              <a:ext uri="{FF2B5EF4-FFF2-40B4-BE49-F238E27FC236}">
                <a16:creationId xmlns:a16="http://schemas.microsoft.com/office/drawing/2014/main" id="{705F0D62-E5D0-43D4-A243-AD6D82EB9F44}"/>
              </a:ext>
            </a:extLst>
          </p:cNvPr>
          <p:cNvSpPr>
            <a:spLocks noGrp="1"/>
          </p:cNvSpPr>
          <p:nvPr>
            <p:ph sz="quarter" idx="10" hasCustomPrompt="1"/>
          </p:nvPr>
        </p:nvSpPr>
        <p:spPr>
          <a:xfrm>
            <a:off x="963084" y="5099235"/>
            <a:ext cx="10363200" cy="656770"/>
          </a:xfrm>
        </p:spPr>
        <p:txBody>
          <a:bodyPr/>
          <a:lstStyle>
            <a:lvl1pPr marL="0" indent="0">
              <a:buNone/>
              <a:defRPr i="1"/>
            </a:lvl1pPr>
          </a:lstStyle>
          <a:p>
            <a:pPr lvl="0"/>
            <a:r>
              <a:rPr lang="en-US"/>
              <a:t>CLICK TO INSERT TITLE</a:t>
            </a:r>
          </a:p>
        </p:txBody>
      </p:sp>
    </p:spTree>
    <p:extLst>
      <p:ext uri="{BB962C8B-B14F-4D97-AF65-F5344CB8AC3E}">
        <p14:creationId xmlns:p14="http://schemas.microsoft.com/office/powerpoint/2010/main" val="28677607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TextBox 8"/>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6" name="Title 15">
            <a:extLst>
              <a:ext uri="{FF2B5EF4-FFF2-40B4-BE49-F238E27FC236}">
                <a16:creationId xmlns:a16="http://schemas.microsoft.com/office/drawing/2014/main" id="{E236F9EF-13EB-4E1C-905E-2276C778D418}"/>
              </a:ext>
            </a:extLst>
          </p:cNvPr>
          <p:cNvSpPr>
            <a:spLocks noGrp="1"/>
          </p:cNvSpPr>
          <p:nvPr>
            <p:ph type="title" hasCustomPrompt="1"/>
          </p:nvPr>
        </p:nvSpPr>
        <p:spPr>
          <a:xfrm>
            <a:off x="609600" y="152375"/>
            <a:ext cx="10523456" cy="988268"/>
          </a:xfrm>
        </p:spPr>
        <p:txBody>
          <a:bodyPr/>
          <a:lstStyle>
            <a:lvl1pPr>
              <a:defRPr b="1"/>
            </a:lvl1pPr>
          </a:lstStyle>
          <a:p>
            <a:r>
              <a:rPr lang="en-US"/>
              <a:t>Agenda</a:t>
            </a:r>
          </a:p>
        </p:txBody>
      </p:sp>
      <p:sp>
        <p:nvSpPr>
          <p:cNvPr id="18" name="Text Placeholder 17">
            <a:extLst>
              <a:ext uri="{FF2B5EF4-FFF2-40B4-BE49-F238E27FC236}">
                <a16:creationId xmlns:a16="http://schemas.microsoft.com/office/drawing/2014/main" id="{286A5AB7-240D-43B7-9655-1204B6FE1644}"/>
              </a:ext>
            </a:extLst>
          </p:cNvPr>
          <p:cNvSpPr>
            <a:spLocks noGrp="1"/>
          </p:cNvSpPr>
          <p:nvPr>
            <p:ph type="body" sz="quarter" idx="10"/>
          </p:nvPr>
        </p:nvSpPr>
        <p:spPr>
          <a:xfrm>
            <a:off x="609600" y="1417638"/>
            <a:ext cx="10972800" cy="4643437"/>
          </a:xfrm>
        </p:spPr>
        <p:txBody>
          <a:bodyPr>
            <a:normAutofit/>
          </a:bodyPr>
          <a:lstStyle>
            <a:lvl1pPr marL="365760" indent="-365760">
              <a:spcBef>
                <a:spcPts val="0"/>
              </a:spcBef>
              <a:spcAft>
                <a:spcPts val="600"/>
              </a:spcAft>
              <a:defRPr sz="2800"/>
            </a:lvl1pPr>
            <a:lvl2pPr marL="731520" indent="-365760">
              <a:spcBef>
                <a:spcPts val="0"/>
              </a:spcBef>
              <a:spcAft>
                <a:spcPts val="600"/>
              </a:spcAft>
              <a:defRPr sz="2800"/>
            </a:lvl2pPr>
            <a:lvl3pPr>
              <a:defRPr sz="2800"/>
            </a:lvl3pPr>
            <a:lvl4pPr>
              <a:defRPr sz="2800"/>
            </a:lvl4pPr>
            <a:lvl5pPr>
              <a:defRPr sz="2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45147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9" name="TextBox 8"/>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4" name="Text Placeholder 3">
            <a:extLst>
              <a:ext uri="{FF2B5EF4-FFF2-40B4-BE49-F238E27FC236}">
                <a16:creationId xmlns:a16="http://schemas.microsoft.com/office/drawing/2014/main" id="{8FC9387D-9BF3-4AD2-81D3-163914B16BA8}"/>
              </a:ext>
            </a:extLst>
          </p:cNvPr>
          <p:cNvSpPr>
            <a:spLocks noGrp="1"/>
          </p:cNvSpPr>
          <p:nvPr>
            <p:ph type="body" sz="quarter" idx="11" hasCustomPrompt="1"/>
          </p:nvPr>
        </p:nvSpPr>
        <p:spPr>
          <a:xfrm>
            <a:off x="496389" y="26684"/>
            <a:ext cx="11695611" cy="6831316"/>
          </a:xfrm>
        </p:spPr>
        <p:txBody>
          <a:bodyPr anchor="ctr"/>
          <a:lstStyle>
            <a:lvl1pPr marL="0" indent="0" algn="ctr">
              <a:buNone/>
              <a:defRPr sz="6000" b="0" i="0" cap="all" spc="200" baseline="0">
                <a:solidFill>
                  <a:schemeClr val="tx1"/>
                </a:solidFill>
                <a:latin typeface="+mj-lt"/>
              </a:defRPr>
            </a:lvl1pPr>
            <a:lvl2pPr algn="ctr">
              <a:defRPr sz="1800" i="0" spc="100" baseline="0">
                <a:solidFill>
                  <a:schemeClr val="bg1"/>
                </a:solidFill>
                <a:latin typeface="+mn-lt"/>
              </a:defRPr>
            </a:lvl2pPr>
          </a:lstStyle>
          <a:p>
            <a:pPr lvl="0"/>
            <a:r>
              <a:rPr lang="en-US"/>
              <a:t>DIVIDER HEADING</a:t>
            </a:r>
          </a:p>
        </p:txBody>
      </p:sp>
    </p:spTree>
    <p:extLst>
      <p:ext uri="{BB962C8B-B14F-4D97-AF65-F5344CB8AC3E}">
        <p14:creationId xmlns:p14="http://schemas.microsoft.com/office/powerpoint/2010/main" val="973978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1_Divi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hasCustomPrompt="1"/>
          </p:nvPr>
        </p:nvSpPr>
        <p:spPr>
          <a:xfrm>
            <a:off x="447817" y="3039452"/>
            <a:ext cx="11290860" cy="1497507"/>
          </a:xfrm>
        </p:spPr>
        <p:txBody>
          <a:bodyPr anchor="b">
            <a:normAutofit/>
          </a:bodyPr>
          <a:lstStyle>
            <a:lvl1pPr algn="l">
              <a:defRPr sz="3600" b="0" cap="all">
                <a:solidFill>
                  <a:schemeClr val="accent1"/>
                </a:solidFill>
                <a:latin typeface="Arial" panose="020B0604020202020204" pitchFamily="34" charset="0"/>
                <a:cs typeface="Arial" panose="020B0604020202020204" pitchFamily="34" charset="0"/>
              </a:defRPr>
            </a:lvl1pPr>
          </a:lstStyle>
          <a:p>
            <a:r>
              <a:rPr lang="en-US"/>
              <a:t>Divider HEading</a:t>
            </a:r>
          </a:p>
        </p:txBody>
      </p:sp>
      <p:sp>
        <p:nvSpPr>
          <p:cNvPr id="3" name="Text Placeholder 2"/>
          <p:cNvSpPr>
            <a:spLocks noGrp="1"/>
          </p:cNvSpPr>
          <p:nvPr>
            <p:ph type="body" idx="1" hasCustomPrompt="1"/>
          </p:nvPr>
        </p:nvSpPr>
        <p:spPr>
          <a:xfrm>
            <a:off x="447817" y="4541418"/>
            <a:ext cx="11290860" cy="600556"/>
          </a:xfrm>
        </p:spPr>
        <p:txBody>
          <a:bodyPr anchor="t">
            <a:normAutofit/>
          </a:bodyPr>
          <a:lstStyle>
            <a:lvl1pPr marL="0" indent="0" algn="l">
              <a:buNone/>
              <a:defRPr sz="1800" cap="all">
                <a:solidFill>
                  <a:schemeClr val="accent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Subheading</a:t>
            </a:r>
          </a:p>
        </p:txBody>
      </p:sp>
      <p:sp>
        <p:nvSpPr>
          <p:cNvPr id="4" name="Date Placeholder 3"/>
          <p:cNvSpPr>
            <a:spLocks noGrp="1"/>
          </p:cNvSpPr>
          <p:nvPr>
            <p:ph type="dt" sz="half" idx="10"/>
          </p:nvPr>
        </p:nvSpPr>
        <p:spPr>
          <a:xfrm>
            <a:off x="7605951" y="5956137"/>
            <a:ext cx="2844799" cy="365125"/>
          </a:xfrm>
          <a:prstGeom prst="rect">
            <a:avLst/>
          </a:prstGeom>
        </p:spPr>
        <p:txBody>
          <a:bodyPr/>
          <a:lstStyle>
            <a:lvl1pPr>
              <a:defRPr>
                <a:solidFill>
                  <a:schemeClr val="accent1">
                    <a:lumMod val="75000"/>
                    <a:lumOff val="25000"/>
                  </a:schemeClr>
                </a:solidFill>
              </a:defRPr>
            </a:lvl1pPr>
          </a:lstStyle>
          <a:p>
            <a:fld id="{B61BEF0D-F0BB-DE4B-95CE-6DB70DBA9567}" type="datetimeFigureOut">
              <a:rPr lang="en-US" dirty="0"/>
              <a:pPr/>
              <a:t>6/30/2025</a:t>
            </a:fld>
            <a:endParaRPr lang="en-US"/>
          </a:p>
        </p:txBody>
      </p:sp>
      <p:sp>
        <p:nvSpPr>
          <p:cNvPr id="5" name="Footer Placeholder 4"/>
          <p:cNvSpPr>
            <a:spLocks noGrp="1"/>
          </p:cNvSpPr>
          <p:nvPr>
            <p:ph type="ftr" sz="quarter" idx="11"/>
          </p:nvPr>
        </p:nvSpPr>
        <p:spPr>
          <a:xfrm>
            <a:off x="581192" y="5951811"/>
            <a:ext cx="6917210" cy="365125"/>
          </a:xfrm>
          <a:prstGeom prst="rect">
            <a:avLst/>
          </a:prstGeo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pic>
        <p:nvPicPr>
          <p:cNvPr id="11" name="Picture 10" descr="FDA_FullColor_Monogram.jpg">
            <a:extLst>
              <a:ext uri="{FF2B5EF4-FFF2-40B4-BE49-F238E27FC236}">
                <a16:creationId xmlns:a16="http://schemas.microsoft.com/office/drawing/2014/main" id="{1280821A-5038-4C95-A72A-0F49BD89068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Tree>
    <p:extLst>
      <p:ext uri="{BB962C8B-B14F-4D97-AF65-F5344CB8AC3E}">
        <p14:creationId xmlns:p14="http://schemas.microsoft.com/office/powerpoint/2010/main" val="244698035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Divider ">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833191" y="2208879"/>
            <a:ext cx="10515600" cy="1676400"/>
          </a:xfrm>
        </p:spPr>
        <p:txBody>
          <a:bodyPr anchor="ctr">
            <a:noAutofit/>
          </a:bodyPr>
          <a:lstStyle>
            <a:lvl1pPr algn="ctr">
              <a:lnSpc>
                <a:spcPct val="80000"/>
              </a:lnSpc>
              <a:defRPr sz="6000" b="0" spc="150" baseline="0">
                <a:solidFill>
                  <a:schemeClr val="bg1"/>
                </a:solidFill>
                <a:latin typeface="Arial" panose="020B0604020202020204" pitchFamily="34" charset="0"/>
                <a:cs typeface="Arial" panose="020B0604020202020204" pitchFamily="34" charset="0"/>
              </a:defRPr>
            </a:lvl1pPr>
          </a:lstStyle>
          <a:p>
            <a:r>
              <a:rPr lang="en-US"/>
              <a:t>Divider heading</a:t>
            </a:r>
          </a:p>
        </p:txBody>
      </p:sp>
      <p:sp>
        <p:nvSpPr>
          <p:cNvPr id="3" name="Text Placeholder 2"/>
          <p:cNvSpPr>
            <a:spLocks noGrp="1"/>
          </p:cNvSpPr>
          <p:nvPr>
            <p:ph type="body" idx="1" hasCustomPrompt="1"/>
          </p:nvPr>
        </p:nvSpPr>
        <p:spPr>
          <a:xfrm>
            <a:off x="833191" y="4010334"/>
            <a:ext cx="10515600" cy="1174639"/>
          </a:xfrm>
        </p:spPr>
        <p:txBody>
          <a:bodyPr anchor="t">
            <a:normAutofit/>
          </a:bodyPr>
          <a:lstStyle>
            <a:lvl1pPr marL="0" indent="0" algn="ctr">
              <a:buNone/>
              <a:defRPr sz="2400">
                <a:solidFill>
                  <a:schemeClr val="accent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SUBHEADING</a:t>
            </a:r>
          </a:p>
        </p:txBody>
      </p:sp>
      <p:sp>
        <p:nvSpPr>
          <p:cNvPr id="4" name="Date Placeholder 3"/>
          <p:cNvSpPr>
            <a:spLocks noGrp="1"/>
          </p:cNvSpPr>
          <p:nvPr>
            <p:ph type="dt" sz="half" idx="10"/>
          </p:nvPr>
        </p:nvSpPr>
        <p:spPr>
          <a:xfrm>
            <a:off x="1202266" y="6422854"/>
            <a:ext cx="3000894" cy="365125"/>
          </a:xfrm>
          <a:prstGeom prst="rect">
            <a:avLst/>
          </a:prstGeom>
        </p:spPr>
        <p:txBody>
          <a:bodyPr/>
          <a:lstStyle>
            <a:lvl1pPr>
              <a:defRPr>
                <a:solidFill>
                  <a:schemeClr val="tx2"/>
                </a:solidFill>
              </a:defRPr>
            </a:lvl1pPr>
          </a:lstStyle>
          <a:p>
            <a:fld id="{96DFF08F-DC6B-4601-B491-B0F83F6DD2DA}" type="datetimeFigureOut">
              <a:rPr lang="en-US" dirty="0"/>
              <a:pPr/>
              <a:t>6/30/2025</a:t>
            </a:fld>
            <a:endParaRPr lang="en-US"/>
          </a:p>
        </p:txBody>
      </p:sp>
      <p:sp>
        <p:nvSpPr>
          <p:cNvPr id="5" name="Footer Placeholder 4"/>
          <p:cNvSpPr>
            <a:spLocks noGrp="1"/>
          </p:cNvSpPr>
          <p:nvPr>
            <p:ph type="ftr" sz="quarter" idx="11"/>
          </p:nvPr>
        </p:nvSpPr>
        <p:spPr>
          <a:xfrm>
            <a:off x="5596471" y="6422854"/>
            <a:ext cx="5044440" cy="365125"/>
          </a:xfrm>
          <a:prstGeom prst="rect">
            <a:avLst/>
          </a:prstGeom>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pic>
        <p:nvPicPr>
          <p:cNvPr id="8" name="Picture 7" descr="FDA_FullColor_Monogram.jpg">
            <a:extLst>
              <a:ext uri="{FF2B5EF4-FFF2-40B4-BE49-F238E27FC236}">
                <a16:creationId xmlns:a16="http://schemas.microsoft.com/office/drawing/2014/main" id="{3B03F919-9F02-4129-8B20-20889EA2E8A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Tree>
    <p:extLst>
      <p:ext uri="{BB962C8B-B14F-4D97-AF65-F5344CB8AC3E}">
        <p14:creationId xmlns:p14="http://schemas.microsoft.com/office/powerpoint/2010/main" val="343065543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854926"/>
            <a:ext cx="5384800" cy="418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54926"/>
            <a:ext cx="5384800" cy="418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9" name="Title 1">
            <a:extLst>
              <a:ext uri="{FF2B5EF4-FFF2-40B4-BE49-F238E27FC236}">
                <a16:creationId xmlns:a16="http://schemas.microsoft.com/office/drawing/2014/main" id="{FC81414D-561B-4D9D-8907-A9EAECB758BD}"/>
              </a:ext>
            </a:extLst>
          </p:cNvPr>
          <p:cNvSpPr>
            <a:spLocks noGrp="1"/>
          </p:cNvSpPr>
          <p:nvPr>
            <p:ph type="title"/>
          </p:nvPr>
        </p:nvSpPr>
        <p:spPr>
          <a:xfrm>
            <a:off x="591845" y="821974"/>
            <a:ext cx="10990556" cy="926020"/>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74665456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1844" y="821974"/>
            <a:ext cx="11021037" cy="926020"/>
          </a:xfrm>
        </p:spPr>
        <p:txBody>
          <a:bodyPr>
            <a:normAutofit/>
          </a:bodyPr>
          <a:lstStyle>
            <a:lvl1pPr>
              <a:defRPr sz="3200"/>
            </a:lvl1pPr>
          </a:lstStyle>
          <a:p>
            <a:r>
              <a:rPr lang="en-US"/>
              <a:t>Click to edit Master title style</a:t>
            </a:r>
          </a:p>
        </p:txBody>
      </p:sp>
      <p:sp>
        <p:nvSpPr>
          <p:cNvPr id="3" name="Content Placeholder 2"/>
          <p:cNvSpPr>
            <a:spLocks noGrp="1"/>
          </p:cNvSpPr>
          <p:nvPr>
            <p:ph idx="1"/>
          </p:nvPr>
        </p:nvSpPr>
        <p:spPr>
          <a:xfrm>
            <a:off x="591845" y="1867990"/>
            <a:ext cx="11021036" cy="4168036"/>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Tree>
    <p:extLst>
      <p:ext uri="{BB962C8B-B14F-4D97-AF65-F5344CB8AC3E}">
        <p14:creationId xmlns:p14="http://schemas.microsoft.com/office/powerpoint/2010/main" val="42583971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854926"/>
            <a:ext cx="5384800" cy="418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54926"/>
            <a:ext cx="5384800" cy="418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9" name="Title 1">
            <a:extLst>
              <a:ext uri="{FF2B5EF4-FFF2-40B4-BE49-F238E27FC236}">
                <a16:creationId xmlns:a16="http://schemas.microsoft.com/office/drawing/2014/main" id="{FC81414D-561B-4D9D-8907-A9EAECB758BD}"/>
              </a:ext>
            </a:extLst>
          </p:cNvPr>
          <p:cNvSpPr>
            <a:spLocks noGrp="1"/>
          </p:cNvSpPr>
          <p:nvPr>
            <p:ph type="title"/>
          </p:nvPr>
        </p:nvSpPr>
        <p:spPr>
          <a:xfrm>
            <a:off x="591845" y="821974"/>
            <a:ext cx="10990556" cy="926020"/>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8716202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747993"/>
            <a:ext cx="5386917" cy="61638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364377"/>
            <a:ext cx="5386917" cy="36576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47993"/>
            <a:ext cx="5389033" cy="61638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364377"/>
            <a:ext cx="5389033" cy="36576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1" name="Title 1">
            <a:extLst>
              <a:ext uri="{FF2B5EF4-FFF2-40B4-BE49-F238E27FC236}">
                <a16:creationId xmlns:a16="http://schemas.microsoft.com/office/drawing/2014/main" id="{E0E2329E-621C-4FF8-B59B-5F6B6CC5486F}"/>
              </a:ext>
            </a:extLst>
          </p:cNvPr>
          <p:cNvSpPr>
            <a:spLocks noGrp="1"/>
          </p:cNvSpPr>
          <p:nvPr>
            <p:ph type="title"/>
          </p:nvPr>
        </p:nvSpPr>
        <p:spPr>
          <a:xfrm>
            <a:off x="591845" y="821974"/>
            <a:ext cx="10990556" cy="926020"/>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40585836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Box 10"/>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Tree>
    <p:extLst>
      <p:ext uri="{BB962C8B-B14F-4D97-AF65-F5344CB8AC3E}">
        <p14:creationId xmlns:p14="http://schemas.microsoft.com/office/powerpoint/2010/main" val="158881983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0B7AA-BCFD-4575-93B5-5971A06C4C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D6D1BF-F2D8-4F9E-8987-7DB57E5EC8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1A7E64-1D07-40C0-BC40-DA013CE1C9DC}"/>
              </a:ext>
            </a:extLst>
          </p:cNvPr>
          <p:cNvSpPr>
            <a:spLocks noGrp="1"/>
          </p:cNvSpPr>
          <p:nvPr>
            <p:ph type="dt" sz="half" idx="10"/>
          </p:nvPr>
        </p:nvSpPr>
        <p:spPr/>
        <p:txBody>
          <a:bodyPr/>
          <a:lstStyle/>
          <a:p>
            <a:fld id="{58D6D516-21CB-44A3-97C3-860B392D718D}" type="datetimeFigureOut">
              <a:rPr lang="en-US" smtClean="0"/>
              <a:t>6/30/2025</a:t>
            </a:fld>
            <a:endParaRPr lang="en-US"/>
          </a:p>
        </p:txBody>
      </p:sp>
      <p:sp>
        <p:nvSpPr>
          <p:cNvPr id="5" name="Footer Placeholder 4">
            <a:extLst>
              <a:ext uri="{FF2B5EF4-FFF2-40B4-BE49-F238E27FC236}">
                <a16:creationId xmlns:a16="http://schemas.microsoft.com/office/drawing/2014/main" id="{78EB5DA2-B9E9-4164-9C79-0C8CCE3B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209744-D279-47C7-884E-EA10A7D8A8C8}"/>
              </a:ext>
            </a:extLst>
          </p:cNvPr>
          <p:cNvSpPr>
            <a:spLocks noGrp="1"/>
          </p:cNvSpPr>
          <p:nvPr>
            <p:ph type="sldNum" sz="quarter" idx="12"/>
          </p:nvPr>
        </p:nvSpPr>
        <p:spPr/>
        <p:txBody>
          <a:bodyPr/>
          <a:lstStyle/>
          <a:p>
            <a:fld id="{049FDA0C-AF7F-4B88-AE91-511019202CEA}" type="slidenum">
              <a:rPr lang="en-US" smtClean="0"/>
              <a:t>‹#›</a:t>
            </a:fld>
            <a:endParaRPr lang="en-US"/>
          </a:p>
        </p:txBody>
      </p:sp>
    </p:spTree>
    <p:extLst>
      <p:ext uri="{BB962C8B-B14F-4D97-AF65-F5344CB8AC3E}">
        <p14:creationId xmlns:p14="http://schemas.microsoft.com/office/powerpoint/2010/main" val="31674156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24682"/>
            <a:ext cx="10363200" cy="656770"/>
          </a:xfrm>
        </p:spPr>
        <p:txBody>
          <a:bodyPr anchor="t">
            <a:noAutofit/>
          </a:bodyPr>
          <a:lstStyle>
            <a:lvl1pPr algn="l">
              <a:defRPr sz="4000" b="1" i="0" cap="all"/>
            </a:lvl1pPr>
          </a:lstStyle>
          <a:p>
            <a:r>
              <a:rPr lang="en-US"/>
              <a:t>Click to Insert TITLE</a:t>
            </a:r>
            <a:br>
              <a:rPr lang="en-US"/>
            </a:br>
            <a:br>
              <a:rPr lang="en-US"/>
            </a:br>
            <a:br>
              <a:rPr lang="en-US"/>
            </a:br>
            <a:endParaRPr lang="en-US"/>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Month Day, Year </a:t>
            </a:r>
            <a:r>
              <a:rPr kumimoji="0" lang="en-US" sz="20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rPr>
              <a:t>| Location</a:t>
            </a:r>
            <a:endParaRPr lang="en-US"/>
          </a:p>
        </p:txBody>
      </p:sp>
      <p:sp>
        <p:nvSpPr>
          <p:cNvPr id="10" name="TextBox 9"/>
          <p:cNvSpPr txBox="1"/>
          <p:nvPr/>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1" name="Content Placeholder 10">
            <a:extLst>
              <a:ext uri="{FF2B5EF4-FFF2-40B4-BE49-F238E27FC236}">
                <a16:creationId xmlns:a16="http://schemas.microsoft.com/office/drawing/2014/main" id="{705F0D62-E5D0-43D4-A243-AD6D82EB9F44}"/>
              </a:ext>
            </a:extLst>
          </p:cNvPr>
          <p:cNvSpPr>
            <a:spLocks noGrp="1"/>
          </p:cNvSpPr>
          <p:nvPr>
            <p:ph sz="quarter" idx="10" hasCustomPrompt="1"/>
          </p:nvPr>
        </p:nvSpPr>
        <p:spPr>
          <a:xfrm>
            <a:off x="963084" y="5099235"/>
            <a:ext cx="10363200" cy="656770"/>
          </a:xfrm>
        </p:spPr>
        <p:txBody>
          <a:bodyPr/>
          <a:lstStyle>
            <a:lvl1pPr marL="0" indent="0">
              <a:buNone/>
              <a:defRPr i="1"/>
            </a:lvl1pPr>
          </a:lstStyle>
          <a:p>
            <a:pPr lvl="0"/>
            <a:r>
              <a:rPr lang="en-US"/>
              <a:t>CLICK TO INSERT TITLE</a:t>
            </a:r>
          </a:p>
        </p:txBody>
      </p:sp>
    </p:spTree>
    <p:extLst>
      <p:ext uri="{BB962C8B-B14F-4D97-AF65-F5344CB8AC3E}">
        <p14:creationId xmlns:p14="http://schemas.microsoft.com/office/powerpoint/2010/main" val="268670593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9" name="TextBox 8"/>
          <p:cNvSpPr txBox="1"/>
          <p:nvPr/>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6" name="Title 15">
            <a:extLst>
              <a:ext uri="{FF2B5EF4-FFF2-40B4-BE49-F238E27FC236}">
                <a16:creationId xmlns:a16="http://schemas.microsoft.com/office/drawing/2014/main" id="{E236F9EF-13EB-4E1C-905E-2276C778D418}"/>
              </a:ext>
            </a:extLst>
          </p:cNvPr>
          <p:cNvSpPr>
            <a:spLocks noGrp="1"/>
          </p:cNvSpPr>
          <p:nvPr>
            <p:ph type="title" hasCustomPrompt="1"/>
          </p:nvPr>
        </p:nvSpPr>
        <p:spPr>
          <a:xfrm>
            <a:off x="609600" y="152375"/>
            <a:ext cx="10523456" cy="988268"/>
          </a:xfrm>
        </p:spPr>
        <p:txBody>
          <a:bodyPr/>
          <a:lstStyle>
            <a:lvl1pPr>
              <a:defRPr/>
            </a:lvl1pPr>
          </a:lstStyle>
          <a:p>
            <a:r>
              <a:rPr lang="en-US"/>
              <a:t>Agenda</a:t>
            </a:r>
          </a:p>
        </p:txBody>
      </p:sp>
      <p:sp>
        <p:nvSpPr>
          <p:cNvPr id="18" name="Text Placeholder 17">
            <a:extLst>
              <a:ext uri="{FF2B5EF4-FFF2-40B4-BE49-F238E27FC236}">
                <a16:creationId xmlns:a16="http://schemas.microsoft.com/office/drawing/2014/main" id="{286A5AB7-240D-43B7-9655-1204B6FE1644}"/>
              </a:ext>
            </a:extLst>
          </p:cNvPr>
          <p:cNvSpPr>
            <a:spLocks noGrp="1"/>
          </p:cNvSpPr>
          <p:nvPr>
            <p:ph type="body" sz="quarter" idx="10"/>
          </p:nvPr>
        </p:nvSpPr>
        <p:spPr>
          <a:xfrm>
            <a:off x="609600" y="1417638"/>
            <a:ext cx="10972800" cy="4643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984620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9" name="TextBox 8"/>
          <p:cNvSpPr txBox="1"/>
          <p:nvPr/>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4" name="Text Placeholder 3">
            <a:extLst>
              <a:ext uri="{FF2B5EF4-FFF2-40B4-BE49-F238E27FC236}">
                <a16:creationId xmlns:a16="http://schemas.microsoft.com/office/drawing/2014/main" id="{8FC9387D-9BF3-4AD2-81D3-163914B16BA8}"/>
              </a:ext>
            </a:extLst>
          </p:cNvPr>
          <p:cNvSpPr>
            <a:spLocks noGrp="1"/>
          </p:cNvSpPr>
          <p:nvPr>
            <p:ph type="body" sz="quarter" idx="11" hasCustomPrompt="1"/>
          </p:nvPr>
        </p:nvSpPr>
        <p:spPr>
          <a:xfrm>
            <a:off x="496389" y="26684"/>
            <a:ext cx="11695611" cy="6831316"/>
          </a:xfrm>
        </p:spPr>
        <p:txBody>
          <a:bodyPr anchor="ctr"/>
          <a:lstStyle>
            <a:lvl1pPr marL="0" indent="0" algn="ctr">
              <a:buNone/>
              <a:defRPr sz="6000" b="0" i="0" cap="all" spc="200" baseline="0">
                <a:solidFill>
                  <a:schemeClr val="tx1"/>
                </a:solidFill>
                <a:latin typeface="+mj-lt"/>
              </a:defRPr>
            </a:lvl1pPr>
            <a:lvl2pPr algn="ctr">
              <a:defRPr sz="1800" i="0" spc="100" baseline="0">
                <a:solidFill>
                  <a:schemeClr val="bg1"/>
                </a:solidFill>
                <a:latin typeface="+mn-lt"/>
              </a:defRPr>
            </a:lvl2pPr>
          </a:lstStyle>
          <a:p>
            <a:pPr lvl="0"/>
            <a:r>
              <a:rPr lang="en-US"/>
              <a:t>DIVIDER HEADING</a:t>
            </a:r>
          </a:p>
        </p:txBody>
      </p:sp>
    </p:spTree>
    <p:extLst>
      <p:ext uri="{BB962C8B-B14F-4D97-AF65-F5344CB8AC3E}">
        <p14:creationId xmlns:p14="http://schemas.microsoft.com/office/powerpoint/2010/main" val="233278211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1_Divi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hasCustomPrompt="1"/>
          </p:nvPr>
        </p:nvSpPr>
        <p:spPr>
          <a:xfrm>
            <a:off x="447817" y="3039452"/>
            <a:ext cx="11290860" cy="1497507"/>
          </a:xfrm>
        </p:spPr>
        <p:txBody>
          <a:bodyPr anchor="b">
            <a:normAutofit/>
          </a:bodyPr>
          <a:lstStyle>
            <a:lvl1pPr algn="l">
              <a:defRPr sz="3600" b="0" cap="all">
                <a:solidFill>
                  <a:schemeClr val="accent1"/>
                </a:solidFill>
                <a:latin typeface="Arial" panose="020B0604020202020204" pitchFamily="34" charset="0"/>
                <a:cs typeface="Arial" panose="020B0604020202020204" pitchFamily="34" charset="0"/>
              </a:defRPr>
            </a:lvl1pPr>
          </a:lstStyle>
          <a:p>
            <a:r>
              <a:rPr lang="en-US"/>
              <a:t>Divider HEading</a:t>
            </a:r>
          </a:p>
        </p:txBody>
      </p:sp>
      <p:sp>
        <p:nvSpPr>
          <p:cNvPr id="3" name="Text Placeholder 2"/>
          <p:cNvSpPr>
            <a:spLocks noGrp="1"/>
          </p:cNvSpPr>
          <p:nvPr>
            <p:ph type="body" idx="1" hasCustomPrompt="1"/>
          </p:nvPr>
        </p:nvSpPr>
        <p:spPr>
          <a:xfrm>
            <a:off x="447817" y="4541418"/>
            <a:ext cx="11290860" cy="600556"/>
          </a:xfrm>
        </p:spPr>
        <p:txBody>
          <a:bodyPr anchor="t">
            <a:normAutofit/>
          </a:bodyPr>
          <a:lstStyle>
            <a:lvl1pPr marL="0" indent="0" algn="l">
              <a:buNone/>
              <a:defRPr sz="1800" cap="all">
                <a:solidFill>
                  <a:schemeClr val="accent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Subheading</a:t>
            </a:r>
          </a:p>
        </p:txBody>
      </p:sp>
      <p:sp>
        <p:nvSpPr>
          <p:cNvPr id="4" name="Date Placeholder 3"/>
          <p:cNvSpPr>
            <a:spLocks noGrp="1"/>
          </p:cNvSpPr>
          <p:nvPr>
            <p:ph type="dt" sz="half" idx="10"/>
          </p:nvPr>
        </p:nvSpPr>
        <p:spPr>
          <a:xfrm>
            <a:off x="7605951" y="5956137"/>
            <a:ext cx="2844799" cy="365125"/>
          </a:xfrm>
          <a:prstGeom prst="rect">
            <a:avLst/>
          </a:prstGeom>
        </p:spPr>
        <p:txBody>
          <a:bodyPr/>
          <a:lstStyle>
            <a:lvl1pPr>
              <a:defRPr>
                <a:solidFill>
                  <a:schemeClr val="accent1">
                    <a:lumMod val="75000"/>
                    <a:lumOff val="25000"/>
                  </a:schemeClr>
                </a:solidFill>
              </a:defRPr>
            </a:lvl1pPr>
          </a:lstStyle>
          <a:p>
            <a:fld id="{679D060E-3DB3-4F3D-B518-E3496B883444}" type="datetimeFigureOut">
              <a:rPr lang="en-US" smtClean="0"/>
              <a:t>6/30/2025</a:t>
            </a:fld>
            <a:endParaRPr lang="en-US"/>
          </a:p>
        </p:txBody>
      </p:sp>
      <p:sp>
        <p:nvSpPr>
          <p:cNvPr id="5" name="Footer Placeholder 4"/>
          <p:cNvSpPr>
            <a:spLocks noGrp="1"/>
          </p:cNvSpPr>
          <p:nvPr>
            <p:ph type="ftr" sz="quarter" idx="11"/>
          </p:nvPr>
        </p:nvSpPr>
        <p:spPr>
          <a:xfrm>
            <a:off x="581192" y="5951811"/>
            <a:ext cx="6917210" cy="365125"/>
          </a:xfrm>
          <a:prstGeom prst="rect">
            <a:avLst/>
          </a:prstGeo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ED81D35-71F6-4950-BE8D-45B8D4EFDE8D}" type="slidenum">
              <a:rPr lang="en-US" smtClean="0"/>
              <a:t>‹#›</a:t>
            </a:fld>
            <a:endParaRPr lang="en-US"/>
          </a:p>
        </p:txBody>
      </p:sp>
      <p:pic>
        <p:nvPicPr>
          <p:cNvPr id="11" name="Picture 10" descr="FDA_FullColor_Monogram.jpg">
            <a:extLst>
              <a:ext uri="{FF2B5EF4-FFF2-40B4-BE49-F238E27FC236}">
                <a16:creationId xmlns:a16="http://schemas.microsoft.com/office/drawing/2014/main" id="{1280821A-5038-4C95-A72A-0F49BD8906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Tree>
    <p:extLst>
      <p:ext uri="{BB962C8B-B14F-4D97-AF65-F5344CB8AC3E}">
        <p14:creationId xmlns:p14="http://schemas.microsoft.com/office/powerpoint/2010/main" val="24281423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secHead" preserve="1">
  <p:cSld name="Divider ">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833191" y="2208879"/>
            <a:ext cx="10515600" cy="1676400"/>
          </a:xfrm>
        </p:spPr>
        <p:txBody>
          <a:bodyPr anchor="ctr">
            <a:noAutofit/>
          </a:bodyPr>
          <a:lstStyle>
            <a:lvl1pPr algn="ctr">
              <a:lnSpc>
                <a:spcPct val="80000"/>
              </a:lnSpc>
              <a:defRPr sz="6000" b="0" spc="150" baseline="0">
                <a:solidFill>
                  <a:schemeClr val="bg1"/>
                </a:solidFill>
                <a:latin typeface="Arial" panose="020B0604020202020204" pitchFamily="34" charset="0"/>
                <a:cs typeface="Arial" panose="020B0604020202020204" pitchFamily="34" charset="0"/>
              </a:defRPr>
            </a:lvl1pPr>
          </a:lstStyle>
          <a:p>
            <a:r>
              <a:rPr lang="en-US"/>
              <a:t>Divider heading</a:t>
            </a:r>
          </a:p>
        </p:txBody>
      </p:sp>
      <p:sp>
        <p:nvSpPr>
          <p:cNvPr id="3" name="Text Placeholder 2"/>
          <p:cNvSpPr>
            <a:spLocks noGrp="1"/>
          </p:cNvSpPr>
          <p:nvPr>
            <p:ph type="body" idx="1" hasCustomPrompt="1"/>
          </p:nvPr>
        </p:nvSpPr>
        <p:spPr>
          <a:xfrm>
            <a:off x="833191" y="4010334"/>
            <a:ext cx="10515600" cy="1174639"/>
          </a:xfrm>
        </p:spPr>
        <p:txBody>
          <a:bodyPr anchor="t">
            <a:normAutofit/>
          </a:bodyPr>
          <a:lstStyle>
            <a:lvl1pPr marL="0" indent="0" algn="ctr">
              <a:buNone/>
              <a:defRPr sz="2400">
                <a:solidFill>
                  <a:schemeClr val="accent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SUBHEADING</a:t>
            </a:r>
          </a:p>
        </p:txBody>
      </p:sp>
      <p:sp>
        <p:nvSpPr>
          <p:cNvPr id="4" name="Date Placeholder 3"/>
          <p:cNvSpPr>
            <a:spLocks noGrp="1"/>
          </p:cNvSpPr>
          <p:nvPr>
            <p:ph type="dt" sz="half" idx="10"/>
          </p:nvPr>
        </p:nvSpPr>
        <p:spPr>
          <a:xfrm>
            <a:off x="1202266" y="6422854"/>
            <a:ext cx="3000894" cy="365125"/>
          </a:xfrm>
          <a:prstGeom prst="rect">
            <a:avLst/>
          </a:prstGeom>
        </p:spPr>
        <p:txBody>
          <a:bodyPr/>
          <a:lstStyle>
            <a:lvl1pPr>
              <a:defRPr>
                <a:solidFill>
                  <a:schemeClr val="tx2"/>
                </a:solidFill>
              </a:defRPr>
            </a:lvl1pPr>
          </a:lstStyle>
          <a:p>
            <a:fld id="{679D060E-3DB3-4F3D-B518-E3496B883444}" type="datetimeFigureOut">
              <a:rPr lang="en-US" smtClean="0"/>
              <a:t>6/30/2025</a:t>
            </a:fld>
            <a:endParaRPr lang="en-US"/>
          </a:p>
        </p:txBody>
      </p:sp>
      <p:sp>
        <p:nvSpPr>
          <p:cNvPr id="5" name="Footer Placeholder 4"/>
          <p:cNvSpPr>
            <a:spLocks noGrp="1"/>
          </p:cNvSpPr>
          <p:nvPr>
            <p:ph type="ftr" sz="quarter" idx="11"/>
          </p:nvPr>
        </p:nvSpPr>
        <p:spPr>
          <a:xfrm>
            <a:off x="5596471" y="6422854"/>
            <a:ext cx="5044440" cy="365125"/>
          </a:xfrm>
          <a:prstGeom prst="rect">
            <a:avLst/>
          </a:prstGeom>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ED81D35-71F6-4950-BE8D-45B8D4EFDE8D}" type="slidenum">
              <a:rPr lang="en-US" smtClean="0"/>
              <a:t>‹#›</a:t>
            </a:fld>
            <a:endParaRPr lang="en-US"/>
          </a:p>
        </p:txBody>
      </p:sp>
      <p:pic>
        <p:nvPicPr>
          <p:cNvPr id="8" name="Picture 7" descr="FDA_FullColor_Monogram.jpg">
            <a:extLst>
              <a:ext uri="{FF2B5EF4-FFF2-40B4-BE49-F238E27FC236}">
                <a16:creationId xmlns:a16="http://schemas.microsoft.com/office/drawing/2014/main" id="{3B03F919-9F02-4129-8B20-20889EA2E8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Tree>
    <p:extLst>
      <p:ext uri="{BB962C8B-B14F-4D97-AF65-F5344CB8AC3E}">
        <p14:creationId xmlns:p14="http://schemas.microsoft.com/office/powerpoint/2010/main" val="234244908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747993"/>
            <a:ext cx="5386917" cy="61638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364377"/>
            <a:ext cx="5386917" cy="36576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47993"/>
            <a:ext cx="5389033" cy="61638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364377"/>
            <a:ext cx="5389033" cy="36576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1" name="Title 1">
            <a:extLst>
              <a:ext uri="{FF2B5EF4-FFF2-40B4-BE49-F238E27FC236}">
                <a16:creationId xmlns:a16="http://schemas.microsoft.com/office/drawing/2014/main" id="{E0E2329E-621C-4FF8-B59B-5F6B6CC5486F}"/>
              </a:ext>
            </a:extLst>
          </p:cNvPr>
          <p:cNvSpPr>
            <a:spLocks noGrp="1"/>
          </p:cNvSpPr>
          <p:nvPr>
            <p:ph type="title"/>
          </p:nvPr>
        </p:nvSpPr>
        <p:spPr>
          <a:xfrm>
            <a:off x="591845" y="821974"/>
            <a:ext cx="10990556" cy="926020"/>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197232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1844" y="154702"/>
            <a:ext cx="11021037" cy="926020"/>
          </a:xfrm>
        </p:spPr>
        <p:txBody>
          <a:bodyPr>
            <a:normAutofit/>
          </a:bodyPr>
          <a:lstStyle>
            <a:lvl1pPr>
              <a:defRPr sz="3200"/>
            </a:lvl1pPr>
          </a:lstStyle>
          <a:p>
            <a:r>
              <a:rPr lang="en-US"/>
              <a:t>Click to edit Master title style</a:t>
            </a:r>
          </a:p>
        </p:txBody>
      </p:sp>
      <p:sp>
        <p:nvSpPr>
          <p:cNvPr id="3" name="Content Placeholder 2"/>
          <p:cNvSpPr>
            <a:spLocks noGrp="1"/>
          </p:cNvSpPr>
          <p:nvPr>
            <p:ph idx="1"/>
          </p:nvPr>
        </p:nvSpPr>
        <p:spPr>
          <a:xfrm>
            <a:off x="591845" y="1309816"/>
            <a:ext cx="11021036" cy="4726210"/>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Tree>
    <p:extLst>
      <p:ext uri="{BB962C8B-B14F-4D97-AF65-F5344CB8AC3E}">
        <p14:creationId xmlns:p14="http://schemas.microsoft.com/office/powerpoint/2010/main" val="7728874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854926"/>
            <a:ext cx="5384800" cy="418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54926"/>
            <a:ext cx="5384800" cy="418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p:cNvSpPr txBox="1"/>
          <p:nvPr/>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9" name="Title 1">
            <a:extLst>
              <a:ext uri="{FF2B5EF4-FFF2-40B4-BE49-F238E27FC236}">
                <a16:creationId xmlns:a16="http://schemas.microsoft.com/office/drawing/2014/main" id="{FC81414D-561B-4D9D-8907-A9EAECB758BD}"/>
              </a:ext>
            </a:extLst>
          </p:cNvPr>
          <p:cNvSpPr>
            <a:spLocks noGrp="1"/>
          </p:cNvSpPr>
          <p:nvPr>
            <p:ph type="title"/>
          </p:nvPr>
        </p:nvSpPr>
        <p:spPr>
          <a:xfrm>
            <a:off x="591845" y="821974"/>
            <a:ext cx="10990556" cy="926020"/>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51707359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747993"/>
            <a:ext cx="5386917" cy="61638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364377"/>
            <a:ext cx="5386917" cy="36576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47993"/>
            <a:ext cx="5389033" cy="61638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364377"/>
            <a:ext cx="5389033" cy="36576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p:cNvSpPr txBox="1"/>
          <p:nvPr/>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1" name="Title 1">
            <a:extLst>
              <a:ext uri="{FF2B5EF4-FFF2-40B4-BE49-F238E27FC236}">
                <a16:creationId xmlns:a16="http://schemas.microsoft.com/office/drawing/2014/main" id="{E0E2329E-621C-4FF8-B59B-5F6B6CC5486F}"/>
              </a:ext>
            </a:extLst>
          </p:cNvPr>
          <p:cNvSpPr>
            <a:spLocks noGrp="1"/>
          </p:cNvSpPr>
          <p:nvPr>
            <p:ph type="title"/>
          </p:nvPr>
        </p:nvSpPr>
        <p:spPr>
          <a:xfrm>
            <a:off x="591845" y="821974"/>
            <a:ext cx="10990556" cy="926020"/>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59911706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Box 10"/>
          <p:cNvSpPr txBox="1"/>
          <p:nvPr/>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Tree>
    <p:extLst>
      <p:ext uri="{BB962C8B-B14F-4D97-AF65-F5344CB8AC3E}">
        <p14:creationId xmlns:p14="http://schemas.microsoft.com/office/powerpoint/2010/main" val="17802927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ver Page">
    <p:spTree>
      <p:nvGrpSpPr>
        <p:cNvPr id="1" name=""/>
        <p:cNvGrpSpPr/>
        <p:nvPr/>
      </p:nvGrpSpPr>
      <p:grpSpPr>
        <a:xfrm>
          <a:off x="0" y="0"/>
          <a:ext cx="0" cy="0"/>
          <a:chOff x="0" y="0"/>
          <a:chExt cx="0" cy="0"/>
        </a:xfrm>
      </p:grpSpPr>
      <p:pic>
        <p:nvPicPr>
          <p:cNvPr id="13" name="Picture 12" descr="Medical pills falling out of a bottle that is laying on its side.  ">
            <a:extLst>
              <a:ext uri="{FF2B5EF4-FFF2-40B4-BE49-F238E27FC236}">
                <a16:creationId xmlns:a16="http://schemas.microsoft.com/office/drawing/2014/main" id="{1C552F7A-5A9C-4209-AE51-A91CFA181775}"/>
              </a:ext>
            </a:extLst>
          </p:cNvPr>
          <p:cNvPicPr>
            <a:picLocks noChangeAspect="1"/>
          </p:cNvPicPr>
          <p:nvPr/>
        </p:nvPicPr>
        <p:blipFill>
          <a:blip r:embed="rId2"/>
          <a:srcRect/>
          <a:stretch/>
        </p:blipFill>
        <p:spPr>
          <a:xfrm>
            <a:off x="9151" y="4132"/>
            <a:ext cx="12178501" cy="6852437"/>
          </a:xfrm>
          <a:prstGeom prst="rect">
            <a:avLst/>
          </a:prstGeom>
        </p:spPr>
      </p:pic>
      <p:pic>
        <p:nvPicPr>
          <p:cNvPr id="12" name="Graphic 11" descr="Logo for U.S. Department of Health and Human Services. &#10;Logo for U.S. Food and Drug Administration. ">
            <a:extLst>
              <a:ext uri="{FF2B5EF4-FFF2-40B4-BE49-F238E27FC236}">
                <a16:creationId xmlns:a16="http://schemas.microsoft.com/office/drawing/2014/main" id="{CF72FC16-3350-408C-A562-9471D24FE2C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12250"/>
          <a:stretch/>
        </p:blipFill>
        <p:spPr>
          <a:xfrm>
            <a:off x="7299632" y="473868"/>
            <a:ext cx="4602159" cy="1102411"/>
          </a:xfrm>
          <a:prstGeom prst="rect">
            <a:avLst/>
          </a:prstGeom>
        </p:spPr>
      </p:pic>
      <p:sp>
        <p:nvSpPr>
          <p:cNvPr id="2" name="Title 1">
            <a:extLst>
              <a:ext uri="{FF2B5EF4-FFF2-40B4-BE49-F238E27FC236}">
                <a16:creationId xmlns:a16="http://schemas.microsoft.com/office/drawing/2014/main" id="{B33B917F-7813-43E4-A8B9-0B9B3BA47F64}"/>
              </a:ext>
            </a:extLst>
          </p:cNvPr>
          <p:cNvSpPr>
            <a:spLocks noGrp="1"/>
          </p:cNvSpPr>
          <p:nvPr>
            <p:ph type="title" hasCustomPrompt="1"/>
          </p:nvPr>
        </p:nvSpPr>
        <p:spPr>
          <a:xfrm>
            <a:off x="330199" y="-1497807"/>
            <a:ext cx="10515600" cy="1325563"/>
          </a:xfrm>
        </p:spPr>
        <p:txBody>
          <a:bodyPr/>
          <a:lstStyle>
            <a:lvl1pPr>
              <a:defRPr/>
            </a:lvl1pPr>
          </a:lstStyle>
          <a:p>
            <a:r>
              <a:rPr lang="en-US"/>
              <a:t>Cover Page</a:t>
            </a:r>
          </a:p>
        </p:txBody>
      </p:sp>
    </p:spTree>
    <p:extLst>
      <p:ext uri="{BB962C8B-B14F-4D97-AF65-F5344CB8AC3E}">
        <p14:creationId xmlns:p14="http://schemas.microsoft.com/office/powerpoint/2010/main" val="36661914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descr="Logo for U.S. Department of Health and Human Services. &#10;Logo for U.S. Food and Drug Administration. ">
            <a:extLst>
              <a:ext uri="{FF2B5EF4-FFF2-40B4-BE49-F238E27FC236}">
                <a16:creationId xmlns:a16="http://schemas.microsoft.com/office/drawing/2014/main" id="{F4DDB8C6-2158-C04E-9109-1CA098FDC9F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16814"/>
          <a:stretch/>
        </p:blipFill>
        <p:spPr>
          <a:xfrm>
            <a:off x="8467725" y="435140"/>
            <a:ext cx="3291008" cy="777434"/>
          </a:xfrm>
          <a:prstGeom prst="rect">
            <a:avLst/>
          </a:prstGeom>
        </p:spPr>
      </p:pic>
      <p:sp>
        <p:nvSpPr>
          <p:cNvPr id="2" name="Title 1">
            <a:extLst>
              <a:ext uri="{FF2B5EF4-FFF2-40B4-BE49-F238E27FC236}">
                <a16:creationId xmlns:a16="http://schemas.microsoft.com/office/drawing/2014/main" id="{615255ED-F3DE-5444-B1B0-EA9F805D4486}"/>
              </a:ext>
            </a:extLst>
          </p:cNvPr>
          <p:cNvSpPr>
            <a:spLocks noGrp="1"/>
          </p:cNvSpPr>
          <p:nvPr>
            <p:ph type="ctrTitle"/>
          </p:nvPr>
        </p:nvSpPr>
        <p:spPr>
          <a:xfrm>
            <a:off x="908117" y="2063135"/>
            <a:ext cx="10249321" cy="1276966"/>
          </a:xfrm>
        </p:spPr>
        <p:txBody>
          <a:bodyPr anchor="t">
            <a:normAutofit/>
          </a:bodyPr>
          <a:lstStyle>
            <a:lvl1pPr algn="ctr">
              <a:lnSpc>
                <a:spcPts val="4600"/>
              </a:lnSpc>
              <a:defRPr sz="4600">
                <a:solidFill>
                  <a:srgbClr val="222C67"/>
                </a:solidFill>
              </a:defRPr>
            </a:lvl1pPr>
          </a:lstStyle>
          <a:p>
            <a:r>
              <a:rPr lang="en-US"/>
              <a:t>Click to edit Master title style</a:t>
            </a:r>
          </a:p>
        </p:txBody>
      </p:sp>
      <p:sp>
        <p:nvSpPr>
          <p:cNvPr id="3" name="Subtitle 2">
            <a:extLst>
              <a:ext uri="{FF2B5EF4-FFF2-40B4-BE49-F238E27FC236}">
                <a16:creationId xmlns:a16="http://schemas.microsoft.com/office/drawing/2014/main" id="{7771E5E4-AEAB-7045-802A-58FDBF707CD1}"/>
              </a:ext>
            </a:extLst>
          </p:cNvPr>
          <p:cNvSpPr>
            <a:spLocks noGrp="1"/>
          </p:cNvSpPr>
          <p:nvPr>
            <p:ph type="subTitle" idx="1" hasCustomPrompt="1"/>
          </p:nvPr>
        </p:nvSpPr>
        <p:spPr>
          <a:xfrm>
            <a:off x="1493844" y="3358087"/>
            <a:ext cx="9144000" cy="1963658"/>
          </a:xfrm>
        </p:spPr>
        <p:txBody>
          <a:bodyPr/>
          <a:lstStyle>
            <a:lvl1pPr marL="0" indent="0" algn="ctr">
              <a:lnSpc>
                <a:spcPts val="2600"/>
              </a:lnSpc>
              <a:buNone/>
              <a:defRPr sz="2400" b="0" i="0">
                <a:solidFill>
                  <a:schemeClr val="accent3">
                    <a:lumMod val="75000"/>
                  </a:schemeClr>
                </a:solidFill>
                <a:latin typeface="Avenir Next LT Pro" panose="020B0504020202020204" pitchFamily="34" charset="0"/>
                <a:cs typeface="Helvetica"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626243-5242-9517-D42B-38EFA68EE8BE}"/>
              </a:ext>
              <a:ext uri="{C183D7F6-B498-43B3-948B-1728B52AA6E4}">
                <adec:decorative xmlns:adec="http://schemas.microsoft.com/office/drawing/2017/decorative" val="1"/>
              </a:ext>
            </a:extLst>
          </p:cNvPr>
          <p:cNvSpPr>
            <a:spLocks noGrp="1"/>
          </p:cNvSpPr>
          <p:nvPr>
            <p:ph type="dt" sz="half" idx="10"/>
          </p:nvPr>
        </p:nvSpPr>
        <p:spPr>
          <a:xfrm>
            <a:off x="342904" y="6399891"/>
            <a:ext cx="2743200" cy="365125"/>
          </a:xfrm>
          <a:prstGeom prst="rect">
            <a:avLst/>
          </a:prstGeom>
        </p:spPr>
        <p:txBody>
          <a:bodyPr/>
          <a:lstStyle/>
          <a:p>
            <a:fld id="{846CE7D5-CF57-46EF-B807-FDD0502418D4}" type="datetimeFigureOut">
              <a:rPr lang="en-US" smtClean="0"/>
              <a:t>6/30/2025</a:t>
            </a:fld>
            <a:endParaRPr lang="en-US"/>
          </a:p>
        </p:txBody>
      </p:sp>
      <p:sp>
        <p:nvSpPr>
          <p:cNvPr id="5" name="Slide Number Placeholder 5">
            <a:extLst>
              <a:ext uri="{FF2B5EF4-FFF2-40B4-BE49-F238E27FC236}">
                <a16:creationId xmlns:a16="http://schemas.microsoft.com/office/drawing/2014/main" id="{569A1969-697B-A0BF-DB30-1D320A37E88C}"/>
              </a:ext>
              <a:ext uri="{C183D7F6-B498-43B3-948B-1728B52AA6E4}">
                <adec:decorative xmlns:adec="http://schemas.microsoft.com/office/drawing/2017/decorative" val="0"/>
              </a:ext>
            </a:extLst>
          </p:cNvPr>
          <p:cNvSpPr>
            <a:spLocks noGrp="1"/>
          </p:cNvSpPr>
          <p:nvPr>
            <p:ph type="sldNum" sz="quarter" idx="12"/>
          </p:nvPr>
        </p:nvSpPr>
        <p:spPr>
          <a:xfrm>
            <a:off x="4724400" y="6399892"/>
            <a:ext cx="2743200" cy="365125"/>
          </a:xfrm>
          <a:prstGeom prst="rect">
            <a:avLst/>
          </a:prstGeom>
        </p:spPr>
        <p:txBody>
          <a:bodyPr/>
          <a:lstStyle/>
          <a:p>
            <a:fld id="{330EA680-D336-4FF7-8B7A-9848BB0A1C32}" type="slidenum">
              <a:rPr lang="en-US" smtClean="0"/>
              <a:t>‹#›</a:t>
            </a:fld>
            <a:endParaRPr lang="en-US"/>
          </a:p>
        </p:txBody>
      </p:sp>
      <p:sp>
        <p:nvSpPr>
          <p:cNvPr id="6" name="Footer Placeholder 4">
            <a:extLst>
              <a:ext uri="{FF2B5EF4-FFF2-40B4-BE49-F238E27FC236}">
                <a16:creationId xmlns:a16="http://schemas.microsoft.com/office/drawing/2014/main" id="{A375FF29-B730-A085-3906-471DE156FB3D}"/>
              </a:ext>
              <a:ext uri="{C183D7F6-B498-43B3-948B-1728B52AA6E4}">
                <adec:decorative xmlns:adec="http://schemas.microsoft.com/office/drawing/2017/decorative" val="1"/>
              </a:ext>
            </a:extLst>
          </p:cNvPr>
          <p:cNvSpPr>
            <a:spLocks noGrp="1"/>
          </p:cNvSpPr>
          <p:nvPr>
            <p:ph type="ftr" sz="quarter" idx="11"/>
          </p:nvPr>
        </p:nvSpPr>
        <p:spPr>
          <a:xfrm>
            <a:off x="7739741" y="6399892"/>
            <a:ext cx="4114800" cy="365125"/>
          </a:xfrm>
          <a:prstGeom prst="rect">
            <a:avLst/>
          </a:prstGeom>
        </p:spPr>
        <p:txBody>
          <a:bodyPr/>
          <a:lstStyle/>
          <a:p>
            <a:endParaRPr lang="en-US"/>
          </a:p>
        </p:txBody>
      </p:sp>
      <p:pic>
        <p:nvPicPr>
          <p:cNvPr id="7" name="Picture 6">
            <a:extLst>
              <a:ext uri="{FF2B5EF4-FFF2-40B4-BE49-F238E27FC236}">
                <a16:creationId xmlns:a16="http://schemas.microsoft.com/office/drawing/2014/main" id="{BB7C0019-1E57-76BD-BE14-D31EBE06619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918030"/>
            <a:ext cx="12192000" cy="384048"/>
          </a:xfrm>
          <a:prstGeom prst="rect">
            <a:avLst/>
          </a:prstGeom>
        </p:spPr>
      </p:pic>
      <p:sp>
        <p:nvSpPr>
          <p:cNvPr id="8" name="Rectangle 7">
            <a:extLst>
              <a:ext uri="{FF2B5EF4-FFF2-40B4-BE49-F238E27FC236}">
                <a16:creationId xmlns:a16="http://schemas.microsoft.com/office/drawing/2014/main" id="{94BCA878-874C-1796-50AD-483C45742014}"/>
              </a:ext>
            </a:extLst>
          </p:cNvPr>
          <p:cNvSpPr/>
          <p:nvPr userDrawn="1"/>
        </p:nvSpPr>
        <p:spPr>
          <a:xfrm>
            <a:off x="0" y="6320901"/>
            <a:ext cx="12192000" cy="537099"/>
          </a:xfrm>
          <a:prstGeom prst="rect">
            <a:avLst/>
          </a:prstGeom>
          <a:solidFill>
            <a:schemeClr val="accent3"/>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A55D95DE-2F77-E530-3D93-D0A982887FEF}"/>
              </a:ext>
            </a:extLst>
          </p:cNvPr>
          <p:cNvSpPr/>
          <p:nvPr userDrawn="1"/>
        </p:nvSpPr>
        <p:spPr>
          <a:xfrm rot="5400000">
            <a:off x="-253012" y="253013"/>
            <a:ext cx="1606858" cy="1100831"/>
          </a:xfrm>
          <a:prstGeom prst="rtTriangle">
            <a:avLst/>
          </a:prstGeom>
          <a:solidFill>
            <a:srgbClr val="222C67"/>
          </a:solidFill>
          <a:ln>
            <a:solidFill>
              <a:srgbClr val="222C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83633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Slide ">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BBC52AE-4E73-81B9-0E42-52485802E961}"/>
              </a:ext>
            </a:extLst>
          </p:cNvPr>
          <p:cNvSpPr>
            <a:spLocks noGrp="1"/>
          </p:cNvSpPr>
          <p:nvPr>
            <p:ph type="dt" sz="half" idx="10"/>
          </p:nvPr>
        </p:nvSpPr>
        <p:spPr>
          <a:xfrm>
            <a:off x="381004" y="6390366"/>
            <a:ext cx="2743200" cy="365125"/>
          </a:xfrm>
          <a:prstGeom prst="rect">
            <a:avLst/>
          </a:prstGeom>
        </p:spPr>
        <p:txBody>
          <a:bodyPr/>
          <a:lstStyle/>
          <a:p>
            <a:fld id="{846CE7D5-CF57-46EF-B807-FDD0502418D4}" type="datetimeFigureOut">
              <a:rPr lang="en-US" smtClean="0"/>
              <a:t>6/30/2025</a:t>
            </a:fld>
            <a:endParaRPr lang="en-US"/>
          </a:p>
        </p:txBody>
      </p:sp>
      <p:sp>
        <p:nvSpPr>
          <p:cNvPr id="4" name="Slide Number Placeholder 3">
            <a:extLst>
              <a:ext uri="{FF2B5EF4-FFF2-40B4-BE49-F238E27FC236}">
                <a16:creationId xmlns:a16="http://schemas.microsoft.com/office/drawing/2014/main" id="{07F7C921-2020-56C5-7CF1-1FE82D18D4FF}"/>
              </a:ext>
            </a:extLst>
          </p:cNvPr>
          <p:cNvSpPr>
            <a:spLocks noGrp="1"/>
          </p:cNvSpPr>
          <p:nvPr>
            <p:ph type="sldNum" sz="quarter" idx="11"/>
          </p:nvPr>
        </p:nvSpPr>
        <p:spPr>
          <a:xfrm>
            <a:off x="9010650" y="6390367"/>
            <a:ext cx="2743200" cy="365125"/>
          </a:xfrm>
          <a:prstGeom prst="rect">
            <a:avLst/>
          </a:prstGeom>
        </p:spPr>
        <p:txBody>
          <a:bodyPr/>
          <a:lstStyle/>
          <a:p>
            <a:fld id="{330EA680-D336-4FF7-8B7A-9848BB0A1C32}" type="slidenum">
              <a:rPr lang="en-US" smtClean="0"/>
              <a:t>‹#›</a:t>
            </a:fld>
            <a:endParaRPr lang="en-US"/>
          </a:p>
        </p:txBody>
      </p:sp>
      <p:pic>
        <p:nvPicPr>
          <p:cNvPr id="6" name="Picture 5">
            <a:extLst>
              <a:ext uri="{FF2B5EF4-FFF2-40B4-BE49-F238E27FC236}">
                <a16:creationId xmlns:a16="http://schemas.microsoft.com/office/drawing/2014/main" id="{9BE7B469-3CC7-218E-EA44-FE7F8060E77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7" name="Title 1">
            <a:extLst>
              <a:ext uri="{FF2B5EF4-FFF2-40B4-BE49-F238E27FC236}">
                <a16:creationId xmlns:a16="http://schemas.microsoft.com/office/drawing/2014/main" id="{F0DE8585-3DB6-6944-5E9A-22E90DACC849}"/>
              </a:ext>
            </a:extLst>
          </p:cNvPr>
          <p:cNvSpPr>
            <a:spLocks noGrp="1"/>
          </p:cNvSpPr>
          <p:nvPr>
            <p:ph type="title" hasCustomPrompt="1"/>
          </p:nvPr>
        </p:nvSpPr>
        <p:spPr>
          <a:xfrm>
            <a:off x="396754" y="444406"/>
            <a:ext cx="10515600" cy="548640"/>
          </a:xfrm>
        </p:spPr>
        <p:txBody>
          <a:bodyPr numCol="1" anchor="t"/>
          <a:lstStyle>
            <a:lvl1pPr>
              <a:defRPr>
                <a:solidFill>
                  <a:srgbClr val="222C67"/>
                </a:solidFill>
              </a:defRPr>
            </a:lvl1pPr>
          </a:lstStyle>
          <a:p>
            <a:r>
              <a:rPr lang="en-US"/>
              <a:t>Agenda</a:t>
            </a:r>
          </a:p>
        </p:txBody>
      </p:sp>
      <p:sp>
        <p:nvSpPr>
          <p:cNvPr id="10" name="Picture Placeholder 9">
            <a:extLst>
              <a:ext uri="{FF2B5EF4-FFF2-40B4-BE49-F238E27FC236}">
                <a16:creationId xmlns:a16="http://schemas.microsoft.com/office/drawing/2014/main" id="{BE7EADBD-1DCA-C6E4-4A2E-E765EA626034}"/>
              </a:ext>
            </a:extLst>
          </p:cNvPr>
          <p:cNvSpPr>
            <a:spLocks noGrp="1"/>
          </p:cNvSpPr>
          <p:nvPr>
            <p:ph type="pic" sz="quarter" idx="13"/>
          </p:nvPr>
        </p:nvSpPr>
        <p:spPr>
          <a:xfrm>
            <a:off x="4191000" y="1352550"/>
            <a:ext cx="3743325" cy="4953000"/>
          </a:xfrm>
        </p:spPr>
        <p:txBody>
          <a:bodyPr/>
          <a:lstStyle/>
          <a:p>
            <a:endParaRPr lang="en-US"/>
          </a:p>
        </p:txBody>
      </p:sp>
      <p:sp>
        <p:nvSpPr>
          <p:cNvPr id="12" name="Picture Placeholder 11">
            <a:extLst>
              <a:ext uri="{FF2B5EF4-FFF2-40B4-BE49-F238E27FC236}">
                <a16:creationId xmlns:a16="http://schemas.microsoft.com/office/drawing/2014/main" id="{2355A715-F71B-E09A-9839-8741C679905F}"/>
              </a:ext>
            </a:extLst>
          </p:cNvPr>
          <p:cNvSpPr>
            <a:spLocks noGrp="1"/>
          </p:cNvSpPr>
          <p:nvPr>
            <p:ph type="pic" sz="quarter" idx="14"/>
          </p:nvPr>
        </p:nvSpPr>
        <p:spPr>
          <a:xfrm>
            <a:off x="7991476" y="1352549"/>
            <a:ext cx="3757872" cy="4956175"/>
          </a:xfrm>
        </p:spPr>
        <p:txBody>
          <a:bodyPr/>
          <a:lstStyle/>
          <a:p>
            <a:endParaRPr lang="en-US"/>
          </a:p>
        </p:txBody>
      </p:sp>
      <p:pic>
        <p:nvPicPr>
          <p:cNvPr id="15" name="Picture 14">
            <a:extLst>
              <a:ext uri="{FF2B5EF4-FFF2-40B4-BE49-F238E27FC236}">
                <a16:creationId xmlns:a16="http://schemas.microsoft.com/office/drawing/2014/main" id="{B4FE66AB-9A2C-9E3F-36C3-01FBE9F85D80}"/>
              </a:ext>
            </a:extLst>
          </p:cNvPr>
          <p:cNvPicPr>
            <a:picLocks noChangeAspect="1"/>
          </p:cNvPicPr>
          <p:nvPr userDrawn="1"/>
        </p:nvPicPr>
        <p:blipFill>
          <a:blip r:embed="rId3"/>
          <a:stretch>
            <a:fillRect/>
          </a:stretch>
        </p:blipFill>
        <p:spPr>
          <a:xfrm>
            <a:off x="381000" y="6330441"/>
            <a:ext cx="11382374" cy="80930"/>
          </a:xfrm>
          <a:prstGeom prst="rect">
            <a:avLst/>
          </a:prstGeom>
        </p:spPr>
      </p:pic>
      <p:sp>
        <p:nvSpPr>
          <p:cNvPr id="17" name="Text Placeholder 16">
            <a:extLst>
              <a:ext uri="{FF2B5EF4-FFF2-40B4-BE49-F238E27FC236}">
                <a16:creationId xmlns:a16="http://schemas.microsoft.com/office/drawing/2014/main" id="{B32B11F9-A139-4991-F542-71310B793AF2}"/>
              </a:ext>
            </a:extLst>
          </p:cNvPr>
          <p:cNvSpPr>
            <a:spLocks noGrp="1"/>
          </p:cNvSpPr>
          <p:nvPr>
            <p:ph type="body" sz="quarter" idx="15"/>
          </p:nvPr>
        </p:nvSpPr>
        <p:spPr>
          <a:xfrm>
            <a:off x="390525" y="1352550"/>
            <a:ext cx="3743325" cy="49434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94516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CAB24A0-D399-2F4E-ABAD-264562B8F92B}"/>
              </a:ext>
            </a:extLst>
          </p:cNvPr>
          <p:cNvSpPr>
            <a:spLocks noGrp="1"/>
          </p:cNvSpPr>
          <p:nvPr>
            <p:ph type="title"/>
          </p:nvPr>
        </p:nvSpPr>
        <p:spPr>
          <a:xfrm>
            <a:off x="461177" y="434534"/>
            <a:ext cx="10515600" cy="548640"/>
          </a:xfrm>
        </p:spPr>
        <p:txBody>
          <a:bodyPr numCol="1" anchor="t"/>
          <a:lstStyle>
            <a:lvl1pPr>
              <a:defRPr>
                <a:solidFill>
                  <a:srgbClr val="222C67"/>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F63D58A2-8FD2-6C45-8EA3-962D1AB05BB3}"/>
              </a:ext>
            </a:extLst>
          </p:cNvPr>
          <p:cNvSpPr>
            <a:spLocks noGrp="1"/>
          </p:cNvSpPr>
          <p:nvPr>
            <p:ph idx="1"/>
          </p:nvPr>
        </p:nvSpPr>
        <p:spPr>
          <a:xfrm>
            <a:off x="912585" y="1343026"/>
            <a:ext cx="10192657" cy="42449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B58B6AC6-C374-AD45-8C95-D652F64BA29B}"/>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11" name="Date Placeholder 2">
            <a:extLst>
              <a:ext uri="{FF2B5EF4-FFF2-40B4-BE49-F238E27FC236}">
                <a16:creationId xmlns:a16="http://schemas.microsoft.com/office/drawing/2014/main" id="{CAF4AAC5-CB47-9A84-D056-1815DC4A8B65}"/>
              </a:ext>
            </a:extLst>
          </p:cNvPr>
          <p:cNvSpPr>
            <a:spLocks noGrp="1"/>
          </p:cNvSpPr>
          <p:nvPr>
            <p:ph type="dt" sz="half" idx="10"/>
          </p:nvPr>
        </p:nvSpPr>
        <p:spPr>
          <a:xfrm>
            <a:off x="381004" y="6390366"/>
            <a:ext cx="2743200" cy="365125"/>
          </a:xfrm>
          <a:prstGeom prst="rect">
            <a:avLst/>
          </a:prstGeom>
        </p:spPr>
        <p:txBody>
          <a:bodyPr/>
          <a:lstStyle/>
          <a:p>
            <a:fld id="{846CE7D5-CF57-46EF-B807-FDD0502418D4}" type="datetimeFigureOut">
              <a:rPr lang="en-US" smtClean="0"/>
              <a:t>6/30/2025</a:t>
            </a:fld>
            <a:endParaRPr lang="en-US"/>
          </a:p>
        </p:txBody>
      </p:sp>
      <p:sp>
        <p:nvSpPr>
          <p:cNvPr id="12" name="Slide Number Placeholder 3">
            <a:extLst>
              <a:ext uri="{FF2B5EF4-FFF2-40B4-BE49-F238E27FC236}">
                <a16:creationId xmlns:a16="http://schemas.microsoft.com/office/drawing/2014/main" id="{26DB9A07-A9F5-EF18-3E62-7D6BF5BEA593}"/>
              </a:ext>
            </a:extLst>
          </p:cNvPr>
          <p:cNvSpPr>
            <a:spLocks noGrp="1"/>
          </p:cNvSpPr>
          <p:nvPr>
            <p:ph type="sldNum" sz="quarter" idx="11"/>
          </p:nvPr>
        </p:nvSpPr>
        <p:spPr>
          <a:xfrm>
            <a:off x="9010650" y="6390367"/>
            <a:ext cx="2743200" cy="365125"/>
          </a:xfrm>
          <a:prstGeom prst="rect">
            <a:avLst/>
          </a:prstGeom>
        </p:spPr>
        <p:txBody>
          <a:bodyPr/>
          <a:lstStyle/>
          <a:p>
            <a:fld id="{330EA680-D336-4FF7-8B7A-9848BB0A1C32}" type="slidenum">
              <a:rPr lang="en-US" smtClean="0"/>
              <a:t>‹#›</a:t>
            </a:fld>
            <a:endParaRPr lang="en-US"/>
          </a:p>
        </p:txBody>
      </p:sp>
      <p:pic>
        <p:nvPicPr>
          <p:cNvPr id="13" name="Picture 12">
            <a:extLst>
              <a:ext uri="{FF2B5EF4-FFF2-40B4-BE49-F238E27FC236}">
                <a16:creationId xmlns:a16="http://schemas.microsoft.com/office/drawing/2014/main" id="{75444ED2-AF44-0152-AD34-200D6A41ED1B}"/>
              </a:ext>
            </a:extLst>
          </p:cNvPr>
          <p:cNvPicPr>
            <a:picLocks noChangeAspect="1"/>
          </p:cNvPicPr>
          <p:nvPr userDrawn="1"/>
        </p:nvPicPr>
        <p:blipFill>
          <a:blip r:embed="rId3"/>
          <a:stretch>
            <a:fillRect/>
          </a:stretch>
        </p:blipFill>
        <p:spPr>
          <a:xfrm>
            <a:off x="381000" y="6330441"/>
            <a:ext cx="11382374" cy="80930"/>
          </a:xfrm>
          <a:prstGeom prst="rect">
            <a:avLst/>
          </a:prstGeom>
        </p:spPr>
      </p:pic>
    </p:spTree>
    <p:extLst>
      <p:ext uri="{BB962C8B-B14F-4D97-AF65-F5344CB8AC3E}">
        <p14:creationId xmlns:p14="http://schemas.microsoft.com/office/powerpoint/2010/main" val="148975955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04EDB7-583C-B041-8ED4-5F1403CA472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7" name="Title 1">
            <a:extLst>
              <a:ext uri="{FF2B5EF4-FFF2-40B4-BE49-F238E27FC236}">
                <a16:creationId xmlns:a16="http://schemas.microsoft.com/office/drawing/2014/main" id="{4EDD7E31-402C-8B47-99BD-D4428D83D906}"/>
              </a:ext>
            </a:extLst>
          </p:cNvPr>
          <p:cNvSpPr>
            <a:spLocks noGrp="1"/>
          </p:cNvSpPr>
          <p:nvPr>
            <p:ph type="ctrTitle"/>
          </p:nvPr>
        </p:nvSpPr>
        <p:spPr>
          <a:xfrm>
            <a:off x="393767" y="4311035"/>
            <a:ext cx="10249321" cy="1276966"/>
          </a:xfrm>
        </p:spPr>
        <p:txBody>
          <a:bodyPr anchor="t">
            <a:normAutofit/>
          </a:bodyPr>
          <a:lstStyle>
            <a:lvl1pPr algn="l">
              <a:lnSpc>
                <a:spcPts val="4600"/>
              </a:lnSpc>
              <a:defRPr sz="4600">
                <a:solidFill>
                  <a:srgbClr val="222C67"/>
                </a:solidFill>
              </a:defRPr>
            </a:lvl1pPr>
          </a:lstStyle>
          <a:p>
            <a:r>
              <a:rPr lang="en-US"/>
              <a:t>Click to edit Master title style</a:t>
            </a:r>
          </a:p>
        </p:txBody>
      </p:sp>
      <p:sp>
        <p:nvSpPr>
          <p:cNvPr id="4" name="Date Placeholder 3">
            <a:extLst>
              <a:ext uri="{FF2B5EF4-FFF2-40B4-BE49-F238E27FC236}">
                <a16:creationId xmlns:a16="http://schemas.microsoft.com/office/drawing/2014/main" id="{81BC21EB-718D-A646-B242-08F44CBBC88B}"/>
              </a:ext>
              <a:ext uri="{C183D7F6-B498-43B3-948B-1728B52AA6E4}">
                <adec:decorative xmlns:adec="http://schemas.microsoft.com/office/drawing/2017/decorative" val="1"/>
              </a:ext>
            </a:extLst>
          </p:cNvPr>
          <p:cNvSpPr>
            <a:spLocks noGrp="1"/>
          </p:cNvSpPr>
          <p:nvPr>
            <p:ph type="dt" sz="half" idx="10"/>
          </p:nvPr>
        </p:nvSpPr>
        <p:spPr>
          <a:xfrm>
            <a:off x="342904" y="6399891"/>
            <a:ext cx="2743200" cy="365125"/>
          </a:xfrm>
          <a:prstGeom prst="rect">
            <a:avLst/>
          </a:prstGeom>
        </p:spPr>
        <p:txBody>
          <a:bodyPr/>
          <a:lstStyle/>
          <a:p>
            <a:fld id="{846CE7D5-CF57-46EF-B807-FDD0502418D4}" type="datetimeFigureOut">
              <a:rPr lang="en-US" smtClean="0"/>
              <a:t>6/30/2025</a:t>
            </a:fld>
            <a:endParaRPr lang="en-US"/>
          </a:p>
        </p:txBody>
      </p:sp>
      <p:sp>
        <p:nvSpPr>
          <p:cNvPr id="6" name="Slide Number Placeholder 5">
            <a:extLst>
              <a:ext uri="{FF2B5EF4-FFF2-40B4-BE49-F238E27FC236}">
                <a16:creationId xmlns:a16="http://schemas.microsoft.com/office/drawing/2014/main" id="{950F3C57-19F2-D441-B1AA-FB07A18EDCF8}"/>
              </a:ext>
            </a:extLst>
          </p:cNvPr>
          <p:cNvSpPr>
            <a:spLocks noGrp="1"/>
          </p:cNvSpPr>
          <p:nvPr>
            <p:ph type="sldNum" sz="quarter" idx="12"/>
          </p:nvPr>
        </p:nvSpPr>
        <p:spPr>
          <a:xfrm>
            <a:off x="4724400" y="6399892"/>
            <a:ext cx="2743200" cy="365125"/>
          </a:xfrm>
          <a:prstGeom prst="rect">
            <a:avLst/>
          </a:prstGeom>
        </p:spPr>
        <p:txBody>
          <a:bodyPr/>
          <a:lstStyle/>
          <a:p>
            <a:fld id="{330EA680-D336-4FF7-8B7A-9848BB0A1C32}" type="slidenum">
              <a:rPr lang="en-US" smtClean="0"/>
              <a:t>‹#›</a:t>
            </a:fld>
            <a:endParaRPr lang="en-US"/>
          </a:p>
        </p:txBody>
      </p:sp>
      <p:sp>
        <p:nvSpPr>
          <p:cNvPr id="5" name="Footer Placeholder 4">
            <a:extLst>
              <a:ext uri="{FF2B5EF4-FFF2-40B4-BE49-F238E27FC236}">
                <a16:creationId xmlns:a16="http://schemas.microsoft.com/office/drawing/2014/main" id="{8C2D573A-E463-4148-AA4A-9BA1A19FADCE}"/>
              </a:ext>
              <a:ext uri="{C183D7F6-B498-43B3-948B-1728B52AA6E4}">
                <adec:decorative xmlns:adec="http://schemas.microsoft.com/office/drawing/2017/decorative" val="1"/>
              </a:ext>
            </a:extLst>
          </p:cNvPr>
          <p:cNvSpPr>
            <a:spLocks noGrp="1"/>
          </p:cNvSpPr>
          <p:nvPr>
            <p:ph type="ftr" sz="quarter" idx="11"/>
          </p:nvPr>
        </p:nvSpPr>
        <p:spPr>
          <a:xfrm>
            <a:off x="7739741" y="6399892"/>
            <a:ext cx="4114800" cy="365125"/>
          </a:xfrm>
          <a:prstGeom prst="rect">
            <a:avLst/>
          </a:prstGeom>
        </p:spPr>
        <p:txBody>
          <a:bodyPr/>
          <a:lstStyle/>
          <a:p>
            <a:endParaRPr lang="en-US"/>
          </a:p>
        </p:txBody>
      </p:sp>
      <p:pic>
        <p:nvPicPr>
          <p:cNvPr id="2" name="Picture 1">
            <a:extLst>
              <a:ext uri="{FF2B5EF4-FFF2-40B4-BE49-F238E27FC236}">
                <a16:creationId xmlns:a16="http://schemas.microsoft.com/office/drawing/2014/main" id="{5ED66EA1-6041-8B70-8BB4-8E8FF6C001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918030"/>
            <a:ext cx="12192000" cy="384048"/>
          </a:xfrm>
          <a:prstGeom prst="rect">
            <a:avLst/>
          </a:prstGeom>
        </p:spPr>
      </p:pic>
      <p:sp>
        <p:nvSpPr>
          <p:cNvPr id="3" name="Rectangle 2">
            <a:extLst>
              <a:ext uri="{FF2B5EF4-FFF2-40B4-BE49-F238E27FC236}">
                <a16:creationId xmlns:a16="http://schemas.microsoft.com/office/drawing/2014/main" id="{46E26FC4-DA38-3384-8207-5B75EB7A3D22}"/>
              </a:ext>
            </a:extLst>
          </p:cNvPr>
          <p:cNvSpPr/>
          <p:nvPr userDrawn="1"/>
        </p:nvSpPr>
        <p:spPr>
          <a:xfrm>
            <a:off x="0" y="6320901"/>
            <a:ext cx="12192000" cy="537099"/>
          </a:xfrm>
          <a:prstGeom prst="rect">
            <a:avLst/>
          </a:prstGeom>
          <a:solidFill>
            <a:schemeClr val="accent3"/>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448381D0-7974-CD67-2309-53B832357815}"/>
              </a:ext>
            </a:extLst>
          </p:cNvPr>
          <p:cNvSpPr/>
          <p:nvPr userDrawn="1"/>
        </p:nvSpPr>
        <p:spPr>
          <a:xfrm rot="5400000">
            <a:off x="-253012" y="253013"/>
            <a:ext cx="1606858" cy="1100831"/>
          </a:xfrm>
          <a:prstGeom prst="rtTriangle">
            <a:avLst/>
          </a:prstGeom>
          <a:solidFill>
            <a:srgbClr val="222C67"/>
          </a:solidFill>
          <a:ln>
            <a:solidFill>
              <a:srgbClr val="222C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58919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Custo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75AD2-B4BF-B75F-26BF-60F2F0B59D0F}"/>
              </a:ext>
            </a:extLst>
          </p:cNvPr>
          <p:cNvSpPr>
            <a:spLocks noGrp="1"/>
          </p:cNvSpPr>
          <p:nvPr>
            <p:ph type="title"/>
          </p:nvPr>
        </p:nvSpPr>
        <p:spPr>
          <a:xfrm>
            <a:off x="400049" y="4826793"/>
            <a:ext cx="10445749"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446672CE-7E97-33C7-9880-F87C24568773}"/>
              </a:ext>
            </a:extLst>
          </p:cNvPr>
          <p:cNvSpPr>
            <a:spLocks noGrp="1"/>
          </p:cNvSpPr>
          <p:nvPr>
            <p:ph type="dt" sz="half" idx="10"/>
          </p:nvPr>
        </p:nvSpPr>
        <p:spPr/>
        <p:txBody>
          <a:bodyPr/>
          <a:lstStyle/>
          <a:p>
            <a:fld id="{846CE7D5-CF57-46EF-B807-FDD0502418D4}" type="datetimeFigureOut">
              <a:rPr lang="en-US" smtClean="0"/>
              <a:t>6/30/2025</a:t>
            </a:fld>
            <a:endParaRPr lang="en-US"/>
          </a:p>
        </p:txBody>
      </p:sp>
      <p:sp>
        <p:nvSpPr>
          <p:cNvPr id="4" name="Slide Number Placeholder 3">
            <a:extLst>
              <a:ext uri="{FF2B5EF4-FFF2-40B4-BE49-F238E27FC236}">
                <a16:creationId xmlns:a16="http://schemas.microsoft.com/office/drawing/2014/main" id="{90595F0B-4523-2257-0E6F-33C0EF73CB20}"/>
              </a:ext>
            </a:extLst>
          </p:cNvPr>
          <p:cNvSpPr>
            <a:spLocks noGrp="1"/>
          </p:cNvSpPr>
          <p:nvPr>
            <p:ph type="sldNum" sz="quarter" idx="11"/>
          </p:nvPr>
        </p:nvSpPr>
        <p:spPr/>
        <p:txBody>
          <a:bodyPr/>
          <a:lstStyle/>
          <a:p>
            <a:fld id="{330EA680-D336-4FF7-8B7A-9848BB0A1C32}" type="slidenum">
              <a:rPr lang="en-US" smtClean="0"/>
              <a:t>‹#›</a:t>
            </a:fld>
            <a:endParaRPr lang="en-US"/>
          </a:p>
        </p:txBody>
      </p:sp>
      <p:sp>
        <p:nvSpPr>
          <p:cNvPr id="6" name="Picture Placeholder 5">
            <a:extLst>
              <a:ext uri="{FF2B5EF4-FFF2-40B4-BE49-F238E27FC236}">
                <a16:creationId xmlns:a16="http://schemas.microsoft.com/office/drawing/2014/main" id="{E1F19503-DBB4-C2BE-55E2-4C82BA1AF8BA}"/>
              </a:ext>
            </a:extLst>
          </p:cNvPr>
          <p:cNvSpPr>
            <a:spLocks noGrp="1"/>
          </p:cNvSpPr>
          <p:nvPr>
            <p:ph type="pic" sz="quarter" idx="12"/>
          </p:nvPr>
        </p:nvSpPr>
        <p:spPr>
          <a:xfrm>
            <a:off x="400049" y="390525"/>
            <a:ext cx="11344275" cy="4371975"/>
          </a:xfrm>
        </p:spPr>
        <p:txBody>
          <a:bodyPr/>
          <a:lstStyle/>
          <a:p>
            <a:endParaRPr lang="en-US"/>
          </a:p>
        </p:txBody>
      </p:sp>
    </p:spTree>
    <p:extLst>
      <p:ext uri="{BB962C8B-B14F-4D97-AF65-F5344CB8AC3E}">
        <p14:creationId xmlns:p14="http://schemas.microsoft.com/office/powerpoint/2010/main" val="95679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Box 10"/>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Tree>
    <p:extLst>
      <p:ext uri="{BB962C8B-B14F-4D97-AF65-F5344CB8AC3E}">
        <p14:creationId xmlns:p14="http://schemas.microsoft.com/office/powerpoint/2010/main" val="15242471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Header with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95B44C-7330-4890-9B33-817560A57468}"/>
              </a:ext>
            </a:extLst>
          </p:cNvPr>
          <p:cNvPicPr>
            <a:picLocks noChangeAspect="1"/>
          </p:cNvPicPr>
          <p:nvPr/>
        </p:nvPicPr>
        <p:blipFill>
          <a:blip r:embed="rId2"/>
          <a:srcRect/>
          <a:stretch/>
        </p:blipFill>
        <p:spPr>
          <a:xfrm>
            <a:off x="-21771" y="-67384"/>
            <a:ext cx="12437729" cy="6992768"/>
          </a:xfrm>
          <a:prstGeom prst="rect">
            <a:avLst/>
          </a:prstGeom>
        </p:spPr>
      </p:pic>
      <p:pic>
        <p:nvPicPr>
          <p:cNvPr id="11" name="Picture 10">
            <a:extLst>
              <a:ext uri="{FF2B5EF4-FFF2-40B4-BE49-F238E27FC236}">
                <a16:creationId xmlns:a16="http://schemas.microsoft.com/office/drawing/2014/main" id="{9E07DBCD-A955-4521-B202-8349ADC5D5F8}"/>
              </a:ext>
            </a:extLst>
          </p:cNvPr>
          <p:cNvPicPr>
            <a:picLocks noChangeAspect="1"/>
          </p:cNvPicPr>
          <p:nvPr/>
        </p:nvPicPr>
        <p:blipFill>
          <a:blip r:embed="rId3"/>
          <a:srcRect/>
          <a:stretch/>
        </p:blipFill>
        <p:spPr>
          <a:xfrm>
            <a:off x="11322050" y="442774"/>
            <a:ext cx="439511" cy="528459"/>
          </a:xfrm>
          <a:prstGeom prst="rect">
            <a:avLst/>
          </a:prstGeom>
        </p:spPr>
      </p:pic>
      <p:sp>
        <p:nvSpPr>
          <p:cNvPr id="7" name="Title 1">
            <a:extLst>
              <a:ext uri="{FF2B5EF4-FFF2-40B4-BE49-F238E27FC236}">
                <a16:creationId xmlns:a16="http://schemas.microsoft.com/office/drawing/2014/main" id="{4EDD7E31-402C-8B47-99BD-D4428D83D906}"/>
              </a:ext>
            </a:extLst>
          </p:cNvPr>
          <p:cNvSpPr>
            <a:spLocks noGrp="1"/>
          </p:cNvSpPr>
          <p:nvPr>
            <p:ph type="ctrTitle"/>
          </p:nvPr>
        </p:nvSpPr>
        <p:spPr>
          <a:xfrm>
            <a:off x="908117" y="2063135"/>
            <a:ext cx="10249321" cy="1276966"/>
          </a:xfrm>
        </p:spPr>
        <p:txBody>
          <a:bodyPr anchor="t">
            <a:normAutofit/>
          </a:bodyPr>
          <a:lstStyle>
            <a:lvl1pPr algn="ctr">
              <a:lnSpc>
                <a:spcPts val="4600"/>
              </a:lnSpc>
              <a:defRPr sz="4600">
                <a:solidFill>
                  <a:schemeClr val="bg1"/>
                </a:solidFill>
              </a:defRPr>
            </a:lvl1pPr>
          </a:lstStyle>
          <a:p>
            <a:r>
              <a:rPr lang="en-US"/>
              <a:t>Click to edit Master title style</a:t>
            </a:r>
          </a:p>
        </p:txBody>
      </p:sp>
      <p:sp>
        <p:nvSpPr>
          <p:cNvPr id="8" name="Subtitle 2">
            <a:extLst>
              <a:ext uri="{FF2B5EF4-FFF2-40B4-BE49-F238E27FC236}">
                <a16:creationId xmlns:a16="http://schemas.microsoft.com/office/drawing/2014/main" id="{540BC718-3BD8-644E-8D63-9C1B0F7678B4}"/>
              </a:ext>
            </a:extLst>
          </p:cNvPr>
          <p:cNvSpPr>
            <a:spLocks noGrp="1"/>
          </p:cNvSpPr>
          <p:nvPr>
            <p:ph type="subTitle" idx="1"/>
          </p:nvPr>
        </p:nvSpPr>
        <p:spPr>
          <a:xfrm>
            <a:off x="1310791" y="3380600"/>
            <a:ext cx="9144000" cy="1963658"/>
          </a:xfrm>
        </p:spPr>
        <p:txBody>
          <a:bodyPr/>
          <a:lstStyle>
            <a:lvl1pPr marL="0" indent="0" algn="ctr">
              <a:buNone/>
              <a:defRPr sz="2400" b="1" i="0">
                <a:solidFill>
                  <a:schemeClr val="bg1"/>
                </a:solidFill>
                <a:latin typeface="Avenir Next LT Pro" panose="020B0504020202020204" pitchFamily="34" charset="0"/>
                <a:cs typeface="Helvetica"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6889400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4EB543-71F1-BB41-81DB-6ACC7FDCEA2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2" name="Title 1">
            <a:extLst>
              <a:ext uri="{FF2B5EF4-FFF2-40B4-BE49-F238E27FC236}">
                <a16:creationId xmlns:a16="http://schemas.microsoft.com/office/drawing/2014/main" id="{08E31107-C800-C447-BB00-46CE40BFE976}"/>
              </a:ext>
            </a:extLst>
          </p:cNvPr>
          <p:cNvSpPr>
            <a:spLocks noGrp="1"/>
          </p:cNvSpPr>
          <p:nvPr>
            <p:ph type="title"/>
          </p:nvPr>
        </p:nvSpPr>
        <p:spPr>
          <a:xfrm>
            <a:off x="423077" y="444059"/>
            <a:ext cx="10515600" cy="548640"/>
          </a:xfrm>
        </p:spPr>
        <p:txBody>
          <a:bodyPr numCol="1" anchor="t"/>
          <a:lstStyle>
            <a:lvl1pPr>
              <a:defRPr>
                <a:solidFill>
                  <a:srgbClr val="222C67"/>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652BFA71-C67A-5248-BF63-03BF43B66AF9}"/>
              </a:ext>
            </a:extLst>
          </p:cNvPr>
          <p:cNvSpPr>
            <a:spLocks noGrp="1"/>
          </p:cNvSpPr>
          <p:nvPr>
            <p:ph sz="half" idx="1"/>
          </p:nvPr>
        </p:nvSpPr>
        <p:spPr>
          <a:xfrm>
            <a:off x="590550" y="1447800"/>
            <a:ext cx="5497490" cy="4579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49811F-8E05-AA4E-9E43-B38B0CCEB94C}"/>
              </a:ext>
            </a:extLst>
          </p:cNvPr>
          <p:cNvSpPr>
            <a:spLocks noGrp="1"/>
          </p:cNvSpPr>
          <p:nvPr>
            <p:ph sz="half" idx="2"/>
          </p:nvPr>
        </p:nvSpPr>
        <p:spPr>
          <a:xfrm>
            <a:off x="6343650" y="1457325"/>
            <a:ext cx="5460529" cy="45695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2">
            <a:extLst>
              <a:ext uri="{FF2B5EF4-FFF2-40B4-BE49-F238E27FC236}">
                <a16:creationId xmlns:a16="http://schemas.microsoft.com/office/drawing/2014/main" id="{01E2B758-DE4B-0437-51BC-F87BF3477C0F}"/>
              </a:ext>
            </a:extLst>
          </p:cNvPr>
          <p:cNvSpPr>
            <a:spLocks noGrp="1"/>
          </p:cNvSpPr>
          <p:nvPr>
            <p:ph type="dt" sz="half" idx="10"/>
          </p:nvPr>
        </p:nvSpPr>
        <p:spPr>
          <a:xfrm>
            <a:off x="381004" y="6390366"/>
            <a:ext cx="2743200" cy="365125"/>
          </a:xfrm>
          <a:prstGeom prst="rect">
            <a:avLst/>
          </a:prstGeom>
        </p:spPr>
        <p:txBody>
          <a:bodyPr/>
          <a:lstStyle/>
          <a:p>
            <a:fld id="{846CE7D5-CF57-46EF-B807-FDD0502418D4}" type="datetimeFigureOut">
              <a:rPr lang="en-US" smtClean="0"/>
              <a:t>6/30/2025</a:t>
            </a:fld>
            <a:endParaRPr lang="en-US"/>
          </a:p>
        </p:txBody>
      </p:sp>
      <p:sp>
        <p:nvSpPr>
          <p:cNvPr id="13" name="Slide Number Placeholder 3">
            <a:extLst>
              <a:ext uri="{FF2B5EF4-FFF2-40B4-BE49-F238E27FC236}">
                <a16:creationId xmlns:a16="http://schemas.microsoft.com/office/drawing/2014/main" id="{7829EBFA-CB73-AEFD-440F-8865129C94E6}"/>
              </a:ext>
            </a:extLst>
          </p:cNvPr>
          <p:cNvSpPr>
            <a:spLocks noGrp="1"/>
          </p:cNvSpPr>
          <p:nvPr>
            <p:ph type="sldNum" sz="quarter" idx="4"/>
          </p:nvPr>
        </p:nvSpPr>
        <p:spPr>
          <a:xfrm>
            <a:off x="9010650" y="6390367"/>
            <a:ext cx="2743200" cy="365125"/>
          </a:xfrm>
          <a:prstGeom prst="rect">
            <a:avLst/>
          </a:prstGeo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7910694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ustom Three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4EB543-71F1-BB41-81DB-6ACC7FDCEA2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2" name="Title 1">
            <a:extLst>
              <a:ext uri="{FF2B5EF4-FFF2-40B4-BE49-F238E27FC236}">
                <a16:creationId xmlns:a16="http://schemas.microsoft.com/office/drawing/2014/main" id="{08E31107-C800-C447-BB00-46CE40BFE976}"/>
              </a:ext>
            </a:extLst>
          </p:cNvPr>
          <p:cNvSpPr>
            <a:spLocks noGrp="1"/>
          </p:cNvSpPr>
          <p:nvPr>
            <p:ph type="title"/>
          </p:nvPr>
        </p:nvSpPr>
        <p:spPr>
          <a:xfrm>
            <a:off x="375452" y="434534"/>
            <a:ext cx="10515600" cy="548640"/>
          </a:xfrm>
        </p:spPr>
        <p:txBody>
          <a:bodyPr numCol="1" anchor="t"/>
          <a:lstStyle>
            <a:lvl1pPr>
              <a:defRPr>
                <a:solidFill>
                  <a:srgbClr val="222C67"/>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652BFA71-C67A-5248-BF63-03BF43B66AF9}"/>
              </a:ext>
            </a:extLst>
          </p:cNvPr>
          <p:cNvSpPr>
            <a:spLocks noGrp="1"/>
          </p:cNvSpPr>
          <p:nvPr>
            <p:ph sz="half" idx="1"/>
          </p:nvPr>
        </p:nvSpPr>
        <p:spPr>
          <a:xfrm>
            <a:off x="742950" y="1371599"/>
            <a:ext cx="3363890" cy="46552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49811F-8E05-AA4E-9E43-B38B0CCEB94C}"/>
              </a:ext>
            </a:extLst>
          </p:cNvPr>
          <p:cNvSpPr>
            <a:spLocks noGrp="1"/>
          </p:cNvSpPr>
          <p:nvPr>
            <p:ph sz="half" idx="2"/>
          </p:nvPr>
        </p:nvSpPr>
        <p:spPr>
          <a:xfrm>
            <a:off x="4286249" y="1362075"/>
            <a:ext cx="3440895" cy="4664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FBD6D41F-C468-43FE-8673-96D2E5AB062B}"/>
              </a:ext>
            </a:extLst>
          </p:cNvPr>
          <p:cNvSpPr>
            <a:spLocks noGrp="1"/>
          </p:cNvSpPr>
          <p:nvPr>
            <p:ph sz="quarter" idx="14"/>
          </p:nvPr>
        </p:nvSpPr>
        <p:spPr>
          <a:xfrm>
            <a:off x="7896225" y="1352551"/>
            <a:ext cx="3451225" cy="4675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2">
            <a:extLst>
              <a:ext uri="{FF2B5EF4-FFF2-40B4-BE49-F238E27FC236}">
                <a16:creationId xmlns:a16="http://schemas.microsoft.com/office/drawing/2014/main" id="{1BDD19B7-344F-302E-F443-81F4D2785C23}"/>
              </a:ext>
            </a:extLst>
          </p:cNvPr>
          <p:cNvSpPr>
            <a:spLocks noGrp="1"/>
          </p:cNvSpPr>
          <p:nvPr>
            <p:ph type="dt" sz="half" idx="15"/>
          </p:nvPr>
        </p:nvSpPr>
        <p:spPr>
          <a:xfrm>
            <a:off x="381004" y="6390366"/>
            <a:ext cx="2743200" cy="365125"/>
          </a:xfrm>
          <a:prstGeom prst="rect">
            <a:avLst/>
          </a:prstGeom>
        </p:spPr>
        <p:txBody>
          <a:bodyPr/>
          <a:lstStyle/>
          <a:p>
            <a:fld id="{846CE7D5-CF57-46EF-B807-FDD0502418D4}" type="datetimeFigureOut">
              <a:rPr lang="en-US" smtClean="0"/>
              <a:t>6/30/2025</a:t>
            </a:fld>
            <a:endParaRPr lang="en-US"/>
          </a:p>
        </p:txBody>
      </p:sp>
      <p:sp>
        <p:nvSpPr>
          <p:cNvPr id="14" name="Slide Number Placeholder 3">
            <a:extLst>
              <a:ext uri="{FF2B5EF4-FFF2-40B4-BE49-F238E27FC236}">
                <a16:creationId xmlns:a16="http://schemas.microsoft.com/office/drawing/2014/main" id="{8DE45BEC-F5DC-13A8-0CC9-77DF8A6AB088}"/>
              </a:ext>
            </a:extLst>
          </p:cNvPr>
          <p:cNvSpPr>
            <a:spLocks noGrp="1"/>
          </p:cNvSpPr>
          <p:nvPr>
            <p:ph type="sldNum" sz="quarter" idx="4"/>
          </p:nvPr>
        </p:nvSpPr>
        <p:spPr>
          <a:xfrm>
            <a:off x="9010650" y="6390367"/>
            <a:ext cx="2743200" cy="365125"/>
          </a:xfrm>
          <a:prstGeom prst="rect">
            <a:avLst/>
          </a:prstGeo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0007258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hree Content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4EB543-71F1-BB41-81DB-6ACC7FDCEA2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2" name="Title 1">
            <a:extLst>
              <a:ext uri="{FF2B5EF4-FFF2-40B4-BE49-F238E27FC236}">
                <a16:creationId xmlns:a16="http://schemas.microsoft.com/office/drawing/2014/main" id="{08E31107-C800-C447-BB00-46CE40BFE976}"/>
              </a:ext>
            </a:extLst>
          </p:cNvPr>
          <p:cNvSpPr>
            <a:spLocks noGrp="1"/>
          </p:cNvSpPr>
          <p:nvPr>
            <p:ph type="title"/>
          </p:nvPr>
        </p:nvSpPr>
        <p:spPr>
          <a:xfrm>
            <a:off x="384977" y="425009"/>
            <a:ext cx="10515600" cy="548640"/>
          </a:xfrm>
        </p:spPr>
        <p:txBody>
          <a:bodyPr numCol="1" anchor="t"/>
          <a:lstStyle>
            <a:lvl1pPr>
              <a:defRPr>
                <a:solidFill>
                  <a:srgbClr val="222C67"/>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652BFA71-C67A-5248-BF63-03BF43B66AF9}"/>
              </a:ext>
            </a:extLst>
          </p:cNvPr>
          <p:cNvSpPr>
            <a:spLocks noGrp="1"/>
          </p:cNvSpPr>
          <p:nvPr>
            <p:ph sz="half" idx="1"/>
          </p:nvPr>
        </p:nvSpPr>
        <p:spPr>
          <a:xfrm>
            <a:off x="906440" y="1675497"/>
            <a:ext cx="3200400" cy="3657600"/>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49811F-8E05-AA4E-9E43-B38B0CCEB94C}"/>
              </a:ext>
            </a:extLst>
          </p:cNvPr>
          <p:cNvSpPr>
            <a:spLocks noGrp="1"/>
          </p:cNvSpPr>
          <p:nvPr>
            <p:ph sz="half" idx="2"/>
          </p:nvPr>
        </p:nvSpPr>
        <p:spPr>
          <a:xfrm>
            <a:off x="4526745" y="1675497"/>
            <a:ext cx="3200400" cy="3657600"/>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FBD6D41F-C468-43FE-8673-96D2E5AB062B}"/>
              </a:ext>
            </a:extLst>
          </p:cNvPr>
          <p:cNvSpPr>
            <a:spLocks noGrp="1"/>
          </p:cNvSpPr>
          <p:nvPr>
            <p:ph sz="quarter" idx="14"/>
          </p:nvPr>
        </p:nvSpPr>
        <p:spPr>
          <a:xfrm>
            <a:off x="8147050" y="1675497"/>
            <a:ext cx="3200400" cy="3657600"/>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44F535C3-8186-4FE5-88AD-943359257A5E}"/>
              </a:ext>
            </a:extLst>
          </p:cNvPr>
          <p:cNvSpPr>
            <a:spLocks noGrp="1"/>
          </p:cNvSpPr>
          <p:nvPr>
            <p:ph type="body" sz="quarter" idx="15"/>
          </p:nvPr>
        </p:nvSpPr>
        <p:spPr>
          <a:xfrm>
            <a:off x="906462" y="5422900"/>
            <a:ext cx="3200377" cy="274320"/>
          </a:xfrm>
        </p:spPr>
        <p:txBody>
          <a:bodyPr lIns="0">
            <a:noAutofit/>
          </a:bodyPr>
          <a:lstStyle>
            <a:lvl1pPr marL="0" indent="0" algn="l">
              <a:buNone/>
              <a:defRPr sz="1200">
                <a:solidFill>
                  <a:srgbClr val="007DBB"/>
                </a:solidFill>
                <a:latin typeface="Arial" panose="020B0604020202020204" pitchFamily="34" charset="0"/>
                <a:cs typeface="Arial" panose="020B0604020202020204" pitchFamily="34" charset="0"/>
              </a:defRPr>
            </a:lvl1pPr>
            <a:lvl2pPr marL="457200" indent="0" algn="ctr">
              <a:buNone/>
              <a:defRPr sz="1200">
                <a:solidFill>
                  <a:srgbClr val="007DBB"/>
                </a:solidFill>
                <a:latin typeface="Arial" panose="020B0604020202020204" pitchFamily="34" charset="0"/>
                <a:cs typeface="Arial" panose="020B0604020202020204" pitchFamily="34" charset="0"/>
              </a:defRPr>
            </a:lvl2pPr>
            <a:lvl3pPr marL="914400" indent="0" algn="ctr">
              <a:buNone/>
              <a:defRPr sz="1200">
                <a:solidFill>
                  <a:srgbClr val="007DBB"/>
                </a:solidFill>
                <a:latin typeface="Arial" panose="020B0604020202020204" pitchFamily="34" charset="0"/>
                <a:cs typeface="Arial" panose="020B0604020202020204" pitchFamily="34" charset="0"/>
              </a:defRPr>
            </a:lvl3pPr>
            <a:lvl4pPr marL="1371600" indent="0" algn="ctr">
              <a:buNone/>
              <a:defRPr sz="1200">
                <a:solidFill>
                  <a:srgbClr val="007DBB"/>
                </a:solidFill>
                <a:latin typeface="Arial" panose="020B0604020202020204" pitchFamily="34" charset="0"/>
                <a:cs typeface="Arial" panose="020B0604020202020204" pitchFamily="34" charset="0"/>
              </a:defRPr>
            </a:lvl4pPr>
            <a:lvl5pPr marL="1828800" indent="0" algn="ctr">
              <a:buNone/>
              <a:defRPr sz="1200">
                <a:solidFill>
                  <a:srgbClr val="007DBB"/>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13" name="Text Placeholder 12">
            <a:extLst>
              <a:ext uri="{FF2B5EF4-FFF2-40B4-BE49-F238E27FC236}">
                <a16:creationId xmlns:a16="http://schemas.microsoft.com/office/drawing/2014/main" id="{C349AD48-E355-4D85-A5B9-FB2C10427113}"/>
              </a:ext>
            </a:extLst>
          </p:cNvPr>
          <p:cNvSpPr>
            <a:spLocks noGrp="1"/>
          </p:cNvSpPr>
          <p:nvPr>
            <p:ph type="body" sz="quarter" idx="16"/>
          </p:nvPr>
        </p:nvSpPr>
        <p:spPr>
          <a:xfrm>
            <a:off x="4525963" y="5422900"/>
            <a:ext cx="3200400" cy="274320"/>
          </a:xfrm>
        </p:spPr>
        <p:txBody>
          <a:bodyPr vert="horz" lIns="0" tIns="45720" rIns="91440" bIns="45720" rtlCol="0">
            <a:noAutofit/>
          </a:bodyPr>
          <a:lstStyle>
            <a:lvl1pPr marL="0" indent="0" algn="l">
              <a:buNone/>
              <a:defRPr lang="en-US" sz="1200" smtClean="0">
                <a:solidFill>
                  <a:srgbClr val="007DBB"/>
                </a:solidFill>
                <a:latin typeface="Arial" panose="020B0604020202020204" pitchFamily="34" charset="0"/>
                <a:cs typeface="Arial" panose="020B0604020202020204" pitchFamily="34" charset="0"/>
              </a:defRPr>
            </a:lvl1pPr>
            <a:lvl2pPr algn="ctr">
              <a:defRPr lang="en-US" sz="1200" smtClean="0">
                <a:solidFill>
                  <a:srgbClr val="007DBB"/>
                </a:solidFill>
                <a:latin typeface="Arial" panose="020B0604020202020204" pitchFamily="34" charset="0"/>
                <a:cs typeface="Arial" panose="020B0604020202020204" pitchFamily="34" charset="0"/>
              </a:defRPr>
            </a:lvl2pPr>
            <a:lvl3pPr algn="ctr">
              <a:defRPr lang="en-US" sz="1200" smtClean="0">
                <a:solidFill>
                  <a:srgbClr val="007DBB"/>
                </a:solidFill>
                <a:latin typeface="Arial" panose="020B0604020202020204" pitchFamily="34" charset="0"/>
                <a:cs typeface="Arial" panose="020B0604020202020204" pitchFamily="34" charset="0"/>
              </a:defRPr>
            </a:lvl3pPr>
            <a:lvl4pPr algn="ctr">
              <a:defRPr lang="en-US" sz="1200" smtClean="0">
                <a:solidFill>
                  <a:srgbClr val="007DBB"/>
                </a:solidFill>
                <a:latin typeface="Arial" panose="020B0604020202020204" pitchFamily="34" charset="0"/>
                <a:cs typeface="Arial" panose="020B0604020202020204" pitchFamily="34" charset="0"/>
              </a:defRPr>
            </a:lvl4pPr>
            <a:lvl5pPr algn="ctr">
              <a:defRPr lang="en-US" sz="1200">
                <a:solidFill>
                  <a:srgbClr val="007DBB"/>
                </a:solidFill>
                <a:latin typeface="Arial" panose="020B0604020202020204" pitchFamily="34" charset="0"/>
                <a:cs typeface="Arial" panose="020B0604020202020204" pitchFamily="34" charset="0"/>
              </a:defRPr>
            </a:lvl5pPr>
          </a:lstStyle>
          <a:p>
            <a:pPr marL="228600" lvl="0" indent="-228600"/>
            <a:r>
              <a:rPr lang="en-US"/>
              <a:t>Click to edit Master text styles</a:t>
            </a:r>
          </a:p>
        </p:txBody>
      </p:sp>
      <p:sp>
        <p:nvSpPr>
          <p:cNvPr id="15" name="Text Placeholder 14">
            <a:extLst>
              <a:ext uri="{FF2B5EF4-FFF2-40B4-BE49-F238E27FC236}">
                <a16:creationId xmlns:a16="http://schemas.microsoft.com/office/drawing/2014/main" id="{07831B7C-0690-4D86-813C-3EC2A0013ED2}"/>
              </a:ext>
            </a:extLst>
          </p:cNvPr>
          <p:cNvSpPr>
            <a:spLocks noGrp="1"/>
          </p:cNvSpPr>
          <p:nvPr>
            <p:ph type="body" sz="quarter" idx="17"/>
          </p:nvPr>
        </p:nvSpPr>
        <p:spPr>
          <a:xfrm>
            <a:off x="8147050" y="5422900"/>
            <a:ext cx="3200400" cy="274320"/>
          </a:xfrm>
        </p:spPr>
        <p:txBody>
          <a:bodyPr vert="horz" lIns="0" tIns="45720" rIns="91440" bIns="45720" rtlCol="0">
            <a:noAutofit/>
          </a:bodyPr>
          <a:lstStyle>
            <a:lvl1pPr marL="0" indent="0" algn="l">
              <a:buNone/>
              <a:defRPr lang="en-US" sz="1200" smtClean="0">
                <a:solidFill>
                  <a:srgbClr val="007DBB"/>
                </a:solidFill>
                <a:latin typeface="Arial" panose="020B0604020202020204" pitchFamily="34" charset="0"/>
                <a:cs typeface="Arial" panose="020B0604020202020204" pitchFamily="34" charset="0"/>
              </a:defRPr>
            </a:lvl1pPr>
            <a:lvl2pPr algn="ctr">
              <a:defRPr lang="en-US" sz="1200" smtClean="0">
                <a:solidFill>
                  <a:srgbClr val="007DBB"/>
                </a:solidFill>
                <a:latin typeface="Arial" panose="020B0604020202020204" pitchFamily="34" charset="0"/>
                <a:cs typeface="Arial" panose="020B0604020202020204" pitchFamily="34" charset="0"/>
              </a:defRPr>
            </a:lvl2pPr>
            <a:lvl3pPr algn="ctr">
              <a:defRPr lang="en-US" sz="1200" smtClean="0">
                <a:solidFill>
                  <a:srgbClr val="007DBB"/>
                </a:solidFill>
                <a:latin typeface="Arial" panose="020B0604020202020204" pitchFamily="34" charset="0"/>
                <a:cs typeface="Arial" panose="020B0604020202020204" pitchFamily="34" charset="0"/>
              </a:defRPr>
            </a:lvl3pPr>
            <a:lvl4pPr algn="ctr">
              <a:defRPr lang="en-US" sz="1200" smtClean="0">
                <a:solidFill>
                  <a:srgbClr val="007DBB"/>
                </a:solidFill>
                <a:latin typeface="Arial" panose="020B0604020202020204" pitchFamily="34" charset="0"/>
                <a:cs typeface="Arial" panose="020B0604020202020204" pitchFamily="34" charset="0"/>
              </a:defRPr>
            </a:lvl4pPr>
            <a:lvl5pPr algn="ctr">
              <a:defRPr lang="en-US" sz="1200">
                <a:solidFill>
                  <a:srgbClr val="007DBB"/>
                </a:solidFill>
                <a:latin typeface="Arial" panose="020B0604020202020204" pitchFamily="34" charset="0"/>
                <a:cs typeface="Arial" panose="020B0604020202020204" pitchFamily="34" charset="0"/>
              </a:defRPr>
            </a:lvl5pPr>
          </a:lstStyle>
          <a:p>
            <a:pPr marL="228600" lvl="0" indent="-228600"/>
            <a:r>
              <a:rPr lang="en-US"/>
              <a:t>Click to edit Master text styles</a:t>
            </a:r>
          </a:p>
        </p:txBody>
      </p:sp>
      <p:sp>
        <p:nvSpPr>
          <p:cNvPr id="16" name="Date Placeholder 2">
            <a:extLst>
              <a:ext uri="{FF2B5EF4-FFF2-40B4-BE49-F238E27FC236}">
                <a16:creationId xmlns:a16="http://schemas.microsoft.com/office/drawing/2014/main" id="{ACEA0FF3-8CFF-EF8E-DC3A-99F8E8328B05}"/>
              </a:ext>
            </a:extLst>
          </p:cNvPr>
          <p:cNvSpPr>
            <a:spLocks noGrp="1"/>
          </p:cNvSpPr>
          <p:nvPr>
            <p:ph type="dt" sz="half" idx="18"/>
          </p:nvPr>
        </p:nvSpPr>
        <p:spPr>
          <a:xfrm>
            <a:off x="381004" y="6390366"/>
            <a:ext cx="2743200" cy="365125"/>
          </a:xfrm>
          <a:prstGeom prst="rect">
            <a:avLst/>
          </a:prstGeom>
        </p:spPr>
        <p:txBody>
          <a:bodyPr/>
          <a:lstStyle/>
          <a:p>
            <a:fld id="{846CE7D5-CF57-46EF-B807-FDD0502418D4}" type="datetimeFigureOut">
              <a:rPr lang="en-US" smtClean="0"/>
              <a:t>6/30/2025</a:t>
            </a:fld>
            <a:endParaRPr lang="en-US"/>
          </a:p>
        </p:txBody>
      </p:sp>
      <p:sp>
        <p:nvSpPr>
          <p:cNvPr id="17" name="Slide Number Placeholder 3">
            <a:extLst>
              <a:ext uri="{FF2B5EF4-FFF2-40B4-BE49-F238E27FC236}">
                <a16:creationId xmlns:a16="http://schemas.microsoft.com/office/drawing/2014/main" id="{93FF6503-F59D-66AD-961D-4EC142659AAD}"/>
              </a:ext>
            </a:extLst>
          </p:cNvPr>
          <p:cNvSpPr>
            <a:spLocks noGrp="1"/>
          </p:cNvSpPr>
          <p:nvPr>
            <p:ph type="sldNum" sz="quarter" idx="4"/>
          </p:nvPr>
        </p:nvSpPr>
        <p:spPr>
          <a:xfrm>
            <a:off x="9010650" y="6390367"/>
            <a:ext cx="2743200" cy="365125"/>
          </a:xfrm>
          <a:prstGeom prst="rect">
            <a:avLst/>
          </a:prstGeo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5988418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19610-83C7-3D4A-A4A5-4F86D0BA2FCC}"/>
              </a:ext>
            </a:extLst>
          </p:cNvPr>
          <p:cNvSpPr>
            <a:spLocks noGrp="1"/>
          </p:cNvSpPr>
          <p:nvPr>
            <p:ph type="title"/>
          </p:nvPr>
        </p:nvSpPr>
        <p:spPr>
          <a:xfrm>
            <a:off x="368299" y="426243"/>
            <a:ext cx="10515600" cy="564357"/>
          </a:xfrm>
        </p:spPr>
        <p:txBody>
          <a:bodyPr/>
          <a:lstStyle>
            <a:lvl1pPr>
              <a:defRPr>
                <a:solidFill>
                  <a:srgbClr val="222C67"/>
                </a:solidFill>
              </a:defRPr>
            </a:lvl1pPr>
          </a:lstStyle>
          <a:p>
            <a:r>
              <a:rPr lang="en-US"/>
              <a:t>Click to edit Master title style</a:t>
            </a:r>
          </a:p>
        </p:txBody>
      </p:sp>
      <p:pic>
        <p:nvPicPr>
          <p:cNvPr id="6" name="Picture 5">
            <a:extLst>
              <a:ext uri="{FF2B5EF4-FFF2-40B4-BE49-F238E27FC236}">
                <a16:creationId xmlns:a16="http://schemas.microsoft.com/office/drawing/2014/main" id="{AAE6E2E3-6AFA-934A-9EBE-15A1044B794D}"/>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10" name="Date Placeholder 2">
            <a:extLst>
              <a:ext uri="{FF2B5EF4-FFF2-40B4-BE49-F238E27FC236}">
                <a16:creationId xmlns:a16="http://schemas.microsoft.com/office/drawing/2014/main" id="{9EB69BCC-011F-7CFC-C5E0-584E4A84BADC}"/>
              </a:ext>
            </a:extLst>
          </p:cNvPr>
          <p:cNvSpPr>
            <a:spLocks noGrp="1"/>
          </p:cNvSpPr>
          <p:nvPr>
            <p:ph type="dt" sz="half" idx="15"/>
          </p:nvPr>
        </p:nvSpPr>
        <p:spPr>
          <a:xfrm>
            <a:off x="381004" y="6390366"/>
            <a:ext cx="2743200" cy="365125"/>
          </a:xfrm>
          <a:prstGeom prst="rect">
            <a:avLst/>
          </a:prstGeom>
        </p:spPr>
        <p:txBody>
          <a:bodyPr/>
          <a:lstStyle/>
          <a:p>
            <a:fld id="{846CE7D5-CF57-46EF-B807-FDD0502418D4}" type="datetimeFigureOut">
              <a:rPr lang="en-US" smtClean="0"/>
              <a:t>6/30/2025</a:t>
            </a:fld>
            <a:endParaRPr lang="en-US"/>
          </a:p>
        </p:txBody>
      </p:sp>
      <p:sp>
        <p:nvSpPr>
          <p:cNvPr id="11" name="Slide Number Placeholder 3">
            <a:extLst>
              <a:ext uri="{FF2B5EF4-FFF2-40B4-BE49-F238E27FC236}">
                <a16:creationId xmlns:a16="http://schemas.microsoft.com/office/drawing/2014/main" id="{557D2A22-F29E-1064-8DC1-1224CFB27A08}"/>
              </a:ext>
            </a:extLst>
          </p:cNvPr>
          <p:cNvSpPr>
            <a:spLocks noGrp="1"/>
          </p:cNvSpPr>
          <p:nvPr>
            <p:ph type="sldNum" sz="quarter" idx="4"/>
          </p:nvPr>
        </p:nvSpPr>
        <p:spPr>
          <a:xfrm>
            <a:off x="9010650" y="6390367"/>
            <a:ext cx="2743200" cy="365125"/>
          </a:xfrm>
          <a:prstGeom prst="rect">
            <a:avLst/>
          </a:prstGeo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2440094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95898B-20FB-6446-B900-F7A83C1FEA86}"/>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9" name="Date Placeholder 2">
            <a:extLst>
              <a:ext uri="{FF2B5EF4-FFF2-40B4-BE49-F238E27FC236}">
                <a16:creationId xmlns:a16="http://schemas.microsoft.com/office/drawing/2014/main" id="{38524A90-41D9-29DF-8771-0E3025A7A2E9}"/>
              </a:ext>
            </a:extLst>
          </p:cNvPr>
          <p:cNvSpPr>
            <a:spLocks noGrp="1"/>
          </p:cNvSpPr>
          <p:nvPr>
            <p:ph type="dt" sz="half" idx="15"/>
          </p:nvPr>
        </p:nvSpPr>
        <p:spPr>
          <a:xfrm>
            <a:off x="381004" y="6390366"/>
            <a:ext cx="2743200" cy="365125"/>
          </a:xfrm>
          <a:prstGeom prst="rect">
            <a:avLst/>
          </a:prstGeom>
        </p:spPr>
        <p:txBody>
          <a:bodyPr/>
          <a:lstStyle/>
          <a:p>
            <a:fld id="{846CE7D5-CF57-46EF-B807-FDD0502418D4}" type="datetimeFigureOut">
              <a:rPr lang="en-US" smtClean="0"/>
              <a:t>6/30/2025</a:t>
            </a:fld>
            <a:endParaRPr lang="en-US"/>
          </a:p>
        </p:txBody>
      </p:sp>
      <p:sp>
        <p:nvSpPr>
          <p:cNvPr id="10" name="Slide Number Placeholder 3">
            <a:extLst>
              <a:ext uri="{FF2B5EF4-FFF2-40B4-BE49-F238E27FC236}">
                <a16:creationId xmlns:a16="http://schemas.microsoft.com/office/drawing/2014/main" id="{C7918D1B-8221-B455-6465-C3A809BA4F46}"/>
              </a:ext>
            </a:extLst>
          </p:cNvPr>
          <p:cNvSpPr>
            <a:spLocks noGrp="1"/>
          </p:cNvSpPr>
          <p:nvPr>
            <p:ph type="sldNum" sz="quarter" idx="4"/>
          </p:nvPr>
        </p:nvSpPr>
        <p:spPr>
          <a:xfrm>
            <a:off x="9010650" y="6390367"/>
            <a:ext cx="2743200" cy="365125"/>
          </a:xfrm>
          <a:prstGeom prst="rect">
            <a:avLst/>
          </a:prstGeo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636275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6988797-1F1B-4B04-8A4C-C7448A92D4B0}"/>
              </a:ext>
            </a:extLst>
          </p:cNvPr>
          <p:cNvSpPr>
            <a:spLocks noGrp="1"/>
          </p:cNvSpPr>
          <p:nvPr>
            <p:ph type="title" hasCustomPrompt="1"/>
          </p:nvPr>
        </p:nvSpPr>
        <p:spPr>
          <a:xfrm>
            <a:off x="330199" y="-1325563"/>
            <a:ext cx="10515600" cy="1325563"/>
          </a:xfrm>
        </p:spPr>
        <p:txBody>
          <a:bodyPr/>
          <a:lstStyle>
            <a:lvl1pPr>
              <a:defRPr/>
            </a:lvl1pPr>
          </a:lstStyle>
          <a:p>
            <a:r>
              <a:rPr lang="en-US"/>
              <a:t>Quote</a:t>
            </a:r>
          </a:p>
        </p:txBody>
      </p:sp>
      <p:sp>
        <p:nvSpPr>
          <p:cNvPr id="8" name="TextBox 7">
            <a:extLst>
              <a:ext uri="{FF2B5EF4-FFF2-40B4-BE49-F238E27FC236}">
                <a16:creationId xmlns:a16="http://schemas.microsoft.com/office/drawing/2014/main" id="{4A05F9D0-007D-4DE0-8E22-F403BEF54F7D}"/>
              </a:ext>
            </a:extLst>
          </p:cNvPr>
          <p:cNvSpPr txBox="1"/>
          <p:nvPr/>
        </p:nvSpPr>
        <p:spPr>
          <a:xfrm>
            <a:off x="1714500" y="1463674"/>
            <a:ext cx="704850" cy="2554545"/>
          </a:xfrm>
          <a:prstGeom prst="rect">
            <a:avLst/>
          </a:prstGeom>
          <a:noFill/>
        </p:spPr>
        <p:txBody>
          <a:bodyPr wrap="square" rtlCol="0">
            <a:spAutoFit/>
          </a:bodyPr>
          <a:lstStyle/>
          <a:p>
            <a:r>
              <a:rPr lang="en-US" sz="16000">
                <a:solidFill>
                  <a:srgbClr val="757575"/>
                </a:solidFill>
                <a:latin typeface="Arial" panose="020B0604020202020204" pitchFamily="34" charset="0"/>
                <a:cs typeface="Arial" panose="020B0604020202020204" pitchFamily="34" charset="0"/>
              </a:rPr>
              <a:t>“</a:t>
            </a:r>
          </a:p>
        </p:txBody>
      </p:sp>
      <p:sp>
        <p:nvSpPr>
          <p:cNvPr id="7" name="Text Placeholder 6">
            <a:extLst>
              <a:ext uri="{FF2B5EF4-FFF2-40B4-BE49-F238E27FC236}">
                <a16:creationId xmlns:a16="http://schemas.microsoft.com/office/drawing/2014/main" id="{B60D9ABF-E45E-464F-B292-D0DEBD66691A}"/>
              </a:ext>
            </a:extLst>
          </p:cNvPr>
          <p:cNvSpPr>
            <a:spLocks noGrp="1"/>
          </p:cNvSpPr>
          <p:nvPr>
            <p:ph type="body" sz="quarter" idx="13"/>
          </p:nvPr>
        </p:nvSpPr>
        <p:spPr>
          <a:xfrm>
            <a:off x="2496460" y="2409825"/>
            <a:ext cx="7226300" cy="1746250"/>
          </a:xfrm>
        </p:spPr>
        <p:txBody>
          <a:bodyPr>
            <a:noAutofit/>
          </a:bodyPr>
          <a:lstStyle>
            <a:lvl1pPr marL="0" indent="0">
              <a:lnSpc>
                <a:spcPct val="110000"/>
              </a:lnSpc>
              <a:buNone/>
              <a:defRPr sz="3600" b="1">
                <a:solidFill>
                  <a:srgbClr val="007DBB"/>
                </a:solidFill>
                <a:latin typeface="Tenorite" panose="00000500000000000000" pitchFamily="2" charset="0"/>
                <a:cs typeface="Helvetica" panose="020B0604020202020204" pitchFamily="34" charset="0"/>
              </a:defRPr>
            </a:lvl1pPr>
            <a:lvl2pPr marL="457200" indent="0">
              <a:lnSpc>
                <a:spcPct val="110000"/>
              </a:lnSpc>
              <a:buNone/>
              <a:defRPr sz="3600" b="1">
                <a:solidFill>
                  <a:srgbClr val="007DBB"/>
                </a:solidFill>
                <a:latin typeface="Tenorite" panose="00000500000000000000" pitchFamily="2" charset="0"/>
                <a:cs typeface="Helvetica" panose="020B0604020202020204" pitchFamily="34" charset="0"/>
              </a:defRPr>
            </a:lvl2pPr>
            <a:lvl3pPr marL="914400" indent="0">
              <a:lnSpc>
                <a:spcPct val="110000"/>
              </a:lnSpc>
              <a:buNone/>
              <a:defRPr sz="3600" b="1">
                <a:solidFill>
                  <a:srgbClr val="007DBB"/>
                </a:solidFill>
                <a:latin typeface="Tenorite" panose="00000500000000000000" pitchFamily="2" charset="0"/>
                <a:cs typeface="Helvetica" panose="020B0604020202020204" pitchFamily="34" charset="0"/>
              </a:defRPr>
            </a:lvl3pPr>
            <a:lvl4pPr marL="1371600" indent="0">
              <a:lnSpc>
                <a:spcPct val="110000"/>
              </a:lnSpc>
              <a:buNone/>
              <a:defRPr sz="3600" b="1">
                <a:solidFill>
                  <a:srgbClr val="007DBB"/>
                </a:solidFill>
                <a:latin typeface="Tenorite" panose="00000500000000000000" pitchFamily="2" charset="0"/>
                <a:cs typeface="Helvetica" panose="020B0604020202020204" pitchFamily="34" charset="0"/>
              </a:defRPr>
            </a:lvl4pPr>
            <a:lvl5pPr marL="1828800" indent="0">
              <a:lnSpc>
                <a:spcPct val="110000"/>
              </a:lnSpc>
              <a:buNone/>
              <a:defRPr sz="3600" b="1">
                <a:solidFill>
                  <a:srgbClr val="007DBB"/>
                </a:solidFill>
                <a:latin typeface="Tenorite" panose="00000500000000000000" pitchFamily="2" charset="0"/>
                <a:cs typeface="Helvetica"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B230743C-8D35-4D62-9118-28C8C56225A7}"/>
              </a:ext>
            </a:extLst>
          </p:cNvPr>
          <p:cNvSpPr txBox="1"/>
          <p:nvPr/>
        </p:nvSpPr>
        <p:spPr>
          <a:xfrm>
            <a:off x="9163050" y="3618142"/>
            <a:ext cx="704850" cy="2554545"/>
          </a:xfrm>
          <a:prstGeom prst="rect">
            <a:avLst/>
          </a:prstGeom>
          <a:noFill/>
        </p:spPr>
        <p:txBody>
          <a:bodyPr wrap="square" rtlCol="0">
            <a:spAutoFit/>
          </a:bodyPr>
          <a:lstStyle/>
          <a:p>
            <a:r>
              <a:rPr lang="en-US" sz="16000">
                <a:solidFill>
                  <a:srgbClr val="757575"/>
                </a:solidFill>
                <a:latin typeface="Arial" panose="020B0604020202020204" pitchFamily="34" charset="0"/>
                <a:cs typeface="Arial" panose="020B0604020202020204" pitchFamily="34" charset="0"/>
              </a:rPr>
              <a:t>”</a:t>
            </a:r>
          </a:p>
        </p:txBody>
      </p:sp>
      <p:sp>
        <p:nvSpPr>
          <p:cNvPr id="12" name="Date Placeholder 2">
            <a:extLst>
              <a:ext uri="{FF2B5EF4-FFF2-40B4-BE49-F238E27FC236}">
                <a16:creationId xmlns:a16="http://schemas.microsoft.com/office/drawing/2014/main" id="{FB905048-71F7-3DA0-3131-3676F440B3BA}"/>
              </a:ext>
            </a:extLst>
          </p:cNvPr>
          <p:cNvSpPr>
            <a:spLocks noGrp="1"/>
          </p:cNvSpPr>
          <p:nvPr>
            <p:ph type="dt" sz="half" idx="15"/>
          </p:nvPr>
        </p:nvSpPr>
        <p:spPr>
          <a:xfrm>
            <a:off x="381004" y="6390366"/>
            <a:ext cx="2743200" cy="365125"/>
          </a:xfrm>
          <a:prstGeom prst="rect">
            <a:avLst/>
          </a:prstGeom>
        </p:spPr>
        <p:txBody>
          <a:bodyPr/>
          <a:lstStyle/>
          <a:p>
            <a:fld id="{846CE7D5-CF57-46EF-B807-FDD0502418D4}" type="datetimeFigureOut">
              <a:rPr lang="en-US" smtClean="0"/>
              <a:t>6/30/2025</a:t>
            </a:fld>
            <a:endParaRPr lang="en-US"/>
          </a:p>
        </p:txBody>
      </p:sp>
      <p:sp>
        <p:nvSpPr>
          <p:cNvPr id="13" name="Slide Number Placeholder 3">
            <a:extLst>
              <a:ext uri="{FF2B5EF4-FFF2-40B4-BE49-F238E27FC236}">
                <a16:creationId xmlns:a16="http://schemas.microsoft.com/office/drawing/2014/main" id="{3B9BC9D4-C0D9-BF6D-947E-255FF490F328}"/>
              </a:ext>
            </a:extLst>
          </p:cNvPr>
          <p:cNvSpPr>
            <a:spLocks noGrp="1"/>
          </p:cNvSpPr>
          <p:nvPr>
            <p:ph type="sldNum" sz="quarter" idx="4"/>
          </p:nvPr>
        </p:nvSpPr>
        <p:spPr>
          <a:xfrm>
            <a:off x="9010650" y="6390367"/>
            <a:ext cx="2743200" cy="365125"/>
          </a:xfrm>
          <a:prstGeom prst="rect">
            <a:avLst/>
          </a:prstGeo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195773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01625-00D3-E9B5-11DC-3EAC9CCE8D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9F0451-F813-FAB9-BFEE-B7CA66B3BD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1D8D0B-4EFE-14FC-E4EB-652ED9ABB2CA}"/>
              </a:ext>
            </a:extLst>
          </p:cNvPr>
          <p:cNvSpPr>
            <a:spLocks noGrp="1"/>
          </p:cNvSpPr>
          <p:nvPr>
            <p:ph type="dt" sz="half" idx="10"/>
          </p:nvPr>
        </p:nvSpPr>
        <p:spPr/>
        <p:txBody>
          <a:bodyPr/>
          <a:lstStyle/>
          <a:p>
            <a:fld id="{F4AFD277-A9F6-4AF0-8455-45EB05982403}" type="datetimeFigureOut">
              <a:rPr lang="en-US" smtClean="0"/>
              <a:t>6/30/2025</a:t>
            </a:fld>
            <a:endParaRPr lang="en-US"/>
          </a:p>
        </p:txBody>
      </p:sp>
      <p:sp>
        <p:nvSpPr>
          <p:cNvPr id="5" name="Footer Placeholder 4">
            <a:extLst>
              <a:ext uri="{FF2B5EF4-FFF2-40B4-BE49-F238E27FC236}">
                <a16:creationId xmlns:a16="http://schemas.microsoft.com/office/drawing/2014/main" id="{73B26A5F-BA6D-4117-FD93-398978483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EF727-9610-3E37-0466-87C7556DFBAA}"/>
              </a:ext>
            </a:extLst>
          </p:cNvPr>
          <p:cNvSpPr>
            <a:spLocks noGrp="1"/>
          </p:cNvSpPr>
          <p:nvPr>
            <p:ph type="sldNum" sz="quarter" idx="12"/>
          </p:nvPr>
        </p:nvSpPr>
        <p:spPr/>
        <p:txBody>
          <a:bodyPr/>
          <a:lstStyle/>
          <a:p>
            <a:fld id="{FCE2529C-A556-4FAE-BEF1-E40F66EB39EB}" type="slidenum">
              <a:rPr lang="en-US" smtClean="0"/>
              <a:t>‹#›</a:t>
            </a:fld>
            <a:endParaRPr lang="en-US"/>
          </a:p>
        </p:txBody>
      </p:sp>
    </p:spTree>
    <p:extLst>
      <p:ext uri="{BB962C8B-B14F-4D97-AF65-F5344CB8AC3E}">
        <p14:creationId xmlns:p14="http://schemas.microsoft.com/office/powerpoint/2010/main" val="109302168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24682"/>
            <a:ext cx="10363200" cy="656770"/>
          </a:xfrm>
        </p:spPr>
        <p:txBody>
          <a:bodyPr anchor="t">
            <a:noAutofit/>
          </a:bodyPr>
          <a:lstStyle>
            <a:lvl1pPr algn="l">
              <a:defRPr sz="4000" b="1" i="0" cap="all"/>
            </a:lvl1pPr>
          </a:lstStyle>
          <a:p>
            <a:r>
              <a:rPr lang="en-US"/>
              <a:t>Click to Insert TITLE</a:t>
            </a:r>
            <a:br>
              <a:rPr lang="en-US"/>
            </a:br>
            <a:br>
              <a:rPr lang="en-US"/>
            </a:br>
            <a:br>
              <a:rPr lang="en-US"/>
            </a:br>
            <a:endParaRPr lang="en-US"/>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Month Day, Year </a:t>
            </a:r>
            <a:r>
              <a:rPr kumimoji="0" lang="en-US" sz="20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rPr>
              <a:t>| Location</a:t>
            </a:r>
            <a:endParaRPr lang="en-US"/>
          </a:p>
        </p:txBody>
      </p:sp>
      <p:sp>
        <p:nvSpPr>
          <p:cNvPr id="10" name="TextBox 9"/>
          <p:cNvSpPr txBox="1"/>
          <p:nvPr/>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1" name="Content Placeholder 10">
            <a:extLst>
              <a:ext uri="{FF2B5EF4-FFF2-40B4-BE49-F238E27FC236}">
                <a16:creationId xmlns:a16="http://schemas.microsoft.com/office/drawing/2014/main" id="{705F0D62-E5D0-43D4-A243-AD6D82EB9F44}"/>
              </a:ext>
            </a:extLst>
          </p:cNvPr>
          <p:cNvSpPr>
            <a:spLocks noGrp="1"/>
          </p:cNvSpPr>
          <p:nvPr>
            <p:ph sz="quarter" idx="10" hasCustomPrompt="1"/>
          </p:nvPr>
        </p:nvSpPr>
        <p:spPr>
          <a:xfrm>
            <a:off x="963084" y="5099235"/>
            <a:ext cx="10363200" cy="656770"/>
          </a:xfrm>
        </p:spPr>
        <p:txBody>
          <a:bodyPr/>
          <a:lstStyle>
            <a:lvl1pPr marL="0" indent="0">
              <a:buNone/>
              <a:defRPr i="1"/>
            </a:lvl1pPr>
          </a:lstStyle>
          <a:p>
            <a:pPr lvl="0"/>
            <a:r>
              <a:rPr lang="en-US"/>
              <a:t>CLICK TO INSERT TITLE</a:t>
            </a:r>
          </a:p>
        </p:txBody>
      </p:sp>
      <p:sp>
        <p:nvSpPr>
          <p:cNvPr id="4" name="TextBox 3">
            <a:extLst>
              <a:ext uri="{FF2B5EF4-FFF2-40B4-BE49-F238E27FC236}">
                <a16:creationId xmlns:a16="http://schemas.microsoft.com/office/drawing/2014/main" id="{49591523-4FAB-070B-9143-E8273C72AB24}"/>
              </a:ext>
            </a:extLst>
          </p:cNvPr>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Tree>
    <p:extLst>
      <p:ext uri="{BB962C8B-B14F-4D97-AF65-F5344CB8AC3E}">
        <p14:creationId xmlns:p14="http://schemas.microsoft.com/office/powerpoint/2010/main" val="333609208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9" name="TextBox 8"/>
          <p:cNvSpPr txBox="1"/>
          <p:nvPr/>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6" name="Title 15">
            <a:extLst>
              <a:ext uri="{FF2B5EF4-FFF2-40B4-BE49-F238E27FC236}">
                <a16:creationId xmlns:a16="http://schemas.microsoft.com/office/drawing/2014/main" id="{E236F9EF-13EB-4E1C-905E-2276C778D418}"/>
              </a:ext>
            </a:extLst>
          </p:cNvPr>
          <p:cNvSpPr>
            <a:spLocks noGrp="1"/>
          </p:cNvSpPr>
          <p:nvPr>
            <p:ph type="title" hasCustomPrompt="1"/>
          </p:nvPr>
        </p:nvSpPr>
        <p:spPr>
          <a:xfrm>
            <a:off x="609600" y="152375"/>
            <a:ext cx="10523456" cy="988268"/>
          </a:xfrm>
        </p:spPr>
        <p:txBody>
          <a:bodyPr/>
          <a:lstStyle>
            <a:lvl1pPr>
              <a:defRPr/>
            </a:lvl1pPr>
          </a:lstStyle>
          <a:p>
            <a:r>
              <a:rPr lang="en-US"/>
              <a:t>Agenda</a:t>
            </a:r>
          </a:p>
        </p:txBody>
      </p:sp>
      <p:sp>
        <p:nvSpPr>
          <p:cNvPr id="18" name="Text Placeholder 17">
            <a:extLst>
              <a:ext uri="{FF2B5EF4-FFF2-40B4-BE49-F238E27FC236}">
                <a16:creationId xmlns:a16="http://schemas.microsoft.com/office/drawing/2014/main" id="{286A5AB7-240D-43B7-9655-1204B6FE1644}"/>
              </a:ext>
            </a:extLst>
          </p:cNvPr>
          <p:cNvSpPr>
            <a:spLocks noGrp="1"/>
          </p:cNvSpPr>
          <p:nvPr>
            <p:ph type="body" sz="quarter" idx="10"/>
          </p:nvPr>
        </p:nvSpPr>
        <p:spPr>
          <a:xfrm>
            <a:off x="609600" y="1417638"/>
            <a:ext cx="10972800" cy="4643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184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6" Type="http://schemas.openxmlformats.org/officeDocument/2006/relationships/image" Target="../media/image8.png"/><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theme" Target="../theme/theme10.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image" Target="../media/image1.jpeg"/><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theme" Target="../theme/theme11.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1.jpeg"/><Relationship Id="rId5" Type="http://schemas.openxmlformats.org/officeDocument/2006/relationships/slideLayout" Target="../slideLayouts/slideLayout29.xml"/><Relationship Id="rId10"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slideLayout" Target="../slideLayouts/slideLayout53.xml"/><Relationship Id="rId1" Type="http://schemas.openxmlformats.org/officeDocument/2006/relationships/slideLayout" Target="../slideLayouts/slideLayout52.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image" Target="../media/image1.jpe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theme" Target="../theme/theme7.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image" Target="../media/image1.jpeg"/><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theme" Target="../theme/theme8.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image" Target="../media/image1.jpeg"/><Relationship Id="rId5" Type="http://schemas.openxmlformats.org/officeDocument/2006/relationships/slideLayout" Target="../slideLayouts/slideLayout79.xml"/><Relationship Id="rId10" Type="http://schemas.openxmlformats.org/officeDocument/2006/relationships/theme" Target="../theme/theme9.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solidFill>
              </a:defRPr>
            </a:lvl1pPr>
          </a:lstStyle>
          <a:p>
            <a:pPr defTabSz="457200">
              <a:defRPr/>
            </a:pPr>
            <a:fld id="{7D871F5F-C8AF-484B-B19A-A0CBCE8C7764}" type="slidenum">
              <a:rPr lang="en-US" smtClean="0"/>
              <a:pPr defTabSz="457200">
                <a:defRPr/>
              </a:pPr>
              <a:t>‹#›</a:t>
            </a:fld>
            <a:endParaRPr lang="en-US"/>
          </a:p>
        </p:txBody>
      </p:sp>
      <p:sp>
        <p:nvSpPr>
          <p:cNvPr id="7" name="Rectangle 6"/>
          <p:cNvSpPr/>
          <p:nvPr userDrawn="1"/>
        </p:nvSpPr>
        <p:spPr bwMode="auto">
          <a:xfrm>
            <a:off x="0" y="0"/>
            <a:ext cx="487680" cy="6877235"/>
          </a:xfrm>
          <a:prstGeom prst="rect">
            <a:avLst/>
          </a:prstGeom>
          <a:solidFill>
            <a:srgbClr val="007CBB"/>
          </a:solidFill>
          <a:ln>
            <a:noFill/>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a:ea typeface="+mn-ea"/>
                <a:cs typeface="+mn-cs"/>
              </a:rPr>
              <a:t> </a:t>
            </a:r>
          </a:p>
        </p:txBody>
      </p:sp>
      <p:cxnSp>
        <p:nvCxnSpPr>
          <p:cNvPr id="8" name="Straight Connector 7"/>
          <p:cNvCxnSpPr/>
          <p:nvPr userDrawn="1"/>
        </p:nvCxnSpPr>
        <p:spPr>
          <a:xfrm>
            <a:off x="609600" y="6117125"/>
            <a:ext cx="109728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descr="FDA_FullColor_Monogram.jpg">
            <a:extLst>
              <a:ext uri="{FF2B5EF4-FFF2-40B4-BE49-F238E27FC236}">
                <a16:creationId xmlns:a16="http://schemas.microsoft.com/office/drawing/2014/main" id="{8C1AC188-F159-4621-A592-3549B3649D6B}"/>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
        <p:nvSpPr>
          <p:cNvPr id="11" name="TextBox 10">
            <a:extLst>
              <a:ext uri="{FF2B5EF4-FFF2-40B4-BE49-F238E27FC236}">
                <a16:creationId xmlns:a16="http://schemas.microsoft.com/office/drawing/2014/main" id="{DFAD1BE8-596F-4C85-8E2B-F53112D36EE6}"/>
              </a:ext>
            </a:extLst>
          </p:cNvPr>
          <p:cNvSpPr txBox="1"/>
          <p:nvPr userDrawn="1"/>
        </p:nvSpPr>
        <p:spPr>
          <a:xfrm>
            <a:off x="609600" y="6415802"/>
            <a:ext cx="3276600" cy="246221"/>
          </a:xfrm>
          <a:prstGeom prst="rect">
            <a:avLst/>
          </a:prstGeom>
          <a:noFill/>
        </p:spPr>
        <p:txBody>
          <a:bodyPr wrap="square" rtlCol="0">
            <a:spAutoFit/>
          </a:bodyPr>
          <a:lstStyle/>
          <a:p>
            <a:r>
              <a:rPr lang="en-US" sz="1000">
                <a:latin typeface="Arial" panose="020B0604020202020204" pitchFamily="34" charset="0"/>
                <a:cs typeface="Arial" panose="020B0604020202020204" pitchFamily="34" charset="0"/>
              </a:rPr>
              <a:t>CDER Division of Applied Regulatory Science (DARS)</a:t>
            </a:r>
          </a:p>
        </p:txBody>
      </p:sp>
      <p:pic>
        <p:nvPicPr>
          <p:cNvPr id="12" name="Picture 11" descr="FDA_FullColor_Monogram.jpg"/>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184764" y="136524"/>
            <a:ext cx="795271" cy="938732"/>
          </a:xfrm>
          <a:prstGeom prst="rect">
            <a:avLst/>
          </a:prstGeom>
        </p:spPr>
      </p:pic>
    </p:spTree>
    <p:extLst>
      <p:ext uri="{BB962C8B-B14F-4D97-AF65-F5344CB8AC3E}">
        <p14:creationId xmlns:p14="http://schemas.microsoft.com/office/powerpoint/2010/main" val="247601489"/>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787" r:id="rId11"/>
  </p:sldLayoutIdLst>
  <p:txStyles>
    <p:title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006D43-080D-8F4F-9ADF-A49BB6C9241B}"/>
              </a:ext>
            </a:extLst>
          </p:cNvPr>
          <p:cNvSpPr>
            <a:spLocks noGrp="1"/>
          </p:cNvSpPr>
          <p:nvPr>
            <p:ph type="title"/>
          </p:nvPr>
        </p:nvSpPr>
        <p:spPr>
          <a:xfrm>
            <a:off x="330199" y="607218"/>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151461-AF4C-1F43-AEEA-79424D0C6E1B}"/>
              </a:ext>
            </a:extLst>
          </p:cNvPr>
          <p:cNvSpPr>
            <a:spLocks noGrp="1"/>
          </p:cNvSpPr>
          <p:nvPr>
            <p:ph type="body" idx="1"/>
          </p:nvPr>
        </p:nvSpPr>
        <p:spPr>
          <a:xfrm>
            <a:off x="912585" y="1673224"/>
            <a:ext cx="10192657" cy="39147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2">
            <a:extLst>
              <a:ext uri="{FF2B5EF4-FFF2-40B4-BE49-F238E27FC236}">
                <a16:creationId xmlns:a16="http://schemas.microsoft.com/office/drawing/2014/main" id="{6EA659AA-5B3A-8017-1227-4A0D22F0473C}"/>
              </a:ext>
            </a:extLst>
          </p:cNvPr>
          <p:cNvSpPr>
            <a:spLocks noGrp="1"/>
          </p:cNvSpPr>
          <p:nvPr>
            <p:ph type="dt" sz="half" idx="2"/>
          </p:nvPr>
        </p:nvSpPr>
        <p:spPr>
          <a:xfrm>
            <a:off x="381004" y="6390366"/>
            <a:ext cx="2743200" cy="365125"/>
          </a:xfrm>
          <a:prstGeom prst="rect">
            <a:avLst/>
          </a:prstGeom>
        </p:spPr>
        <p:txBody>
          <a:bodyPr/>
          <a:lstStyle/>
          <a:p>
            <a:fld id="{846CE7D5-CF57-46EF-B807-FDD0502418D4}" type="datetimeFigureOut">
              <a:rPr lang="en-US" smtClean="0"/>
              <a:t>6/30/2025</a:t>
            </a:fld>
            <a:endParaRPr lang="en-US"/>
          </a:p>
        </p:txBody>
      </p:sp>
      <p:sp>
        <p:nvSpPr>
          <p:cNvPr id="15" name="Slide Number Placeholder 3">
            <a:extLst>
              <a:ext uri="{FF2B5EF4-FFF2-40B4-BE49-F238E27FC236}">
                <a16:creationId xmlns:a16="http://schemas.microsoft.com/office/drawing/2014/main" id="{BE49F1FD-74E9-787F-2675-10616FF52E99}"/>
              </a:ext>
            </a:extLst>
          </p:cNvPr>
          <p:cNvSpPr>
            <a:spLocks noGrp="1"/>
          </p:cNvSpPr>
          <p:nvPr>
            <p:ph type="sldNum" sz="quarter" idx="4"/>
          </p:nvPr>
        </p:nvSpPr>
        <p:spPr>
          <a:xfrm>
            <a:off x="9010650" y="6390367"/>
            <a:ext cx="2743200" cy="365125"/>
          </a:xfrm>
          <a:prstGeom prst="rect">
            <a:avLst/>
          </a:prstGeom>
        </p:spPr>
        <p:txBody>
          <a:bodyPr/>
          <a:lstStyle/>
          <a:p>
            <a:fld id="{330EA680-D336-4FF7-8B7A-9848BB0A1C32}" type="slidenum">
              <a:rPr lang="en-US" smtClean="0"/>
              <a:t>‹#›</a:t>
            </a:fld>
            <a:endParaRPr lang="en-US"/>
          </a:p>
        </p:txBody>
      </p:sp>
      <p:pic>
        <p:nvPicPr>
          <p:cNvPr id="16" name="Picture 15">
            <a:extLst>
              <a:ext uri="{FF2B5EF4-FFF2-40B4-BE49-F238E27FC236}">
                <a16:creationId xmlns:a16="http://schemas.microsoft.com/office/drawing/2014/main" id="{4703AFED-F593-9F95-F898-D042347269D6}"/>
              </a:ext>
            </a:extLst>
          </p:cNvPr>
          <p:cNvPicPr>
            <a:picLocks noChangeAspect="1"/>
          </p:cNvPicPr>
          <p:nvPr userDrawn="1"/>
        </p:nvPicPr>
        <p:blipFill>
          <a:blip r:embed="rId16"/>
          <a:stretch>
            <a:fillRect/>
          </a:stretch>
        </p:blipFill>
        <p:spPr>
          <a:xfrm>
            <a:off x="381000" y="6330441"/>
            <a:ext cx="11382374" cy="80930"/>
          </a:xfrm>
          <a:prstGeom prst="rect">
            <a:avLst/>
          </a:prstGeom>
        </p:spPr>
      </p:pic>
    </p:spTree>
    <p:extLst>
      <p:ext uri="{BB962C8B-B14F-4D97-AF65-F5344CB8AC3E}">
        <p14:creationId xmlns:p14="http://schemas.microsoft.com/office/powerpoint/2010/main" val="4280621592"/>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Lst>
  <p:txStyles>
    <p:titleStyle>
      <a:lvl1pPr algn="l" defTabSz="914400" rtl="0" eaLnBrk="1" latinLnBrk="0" hangingPunct="1">
        <a:lnSpc>
          <a:spcPct val="90000"/>
        </a:lnSpc>
        <a:spcBef>
          <a:spcPct val="0"/>
        </a:spcBef>
        <a:buNone/>
        <a:defRPr sz="3600" b="1" kern="1200">
          <a:solidFill>
            <a:srgbClr val="222C67"/>
          </a:solidFill>
          <a:latin typeface="Avenir Next LT Pro" panose="020B05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007DBB"/>
        </a:buClr>
        <a:buFont typeface="Wingdings" pitchFamily="2" charset="2"/>
        <a:buChar char="§"/>
        <a:defRPr sz="3200" kern="1200">
          <a:solidFill>
            <a:schemeClr val="tx1"/>
          </a:solidFill>
          <a:latin typeface="Tenorite" panose="00000500000000000000" pitchFamily="2" charset="0"/>
          <a:ea typeface="+mn-ea"/>
          <a:cs typeface="Helvetica" panose="020B0604020202020204" pitchFamily="34" charset="0"/>
        </a:defRPr>
      </a:lvl1pPr>
      <a:lvl2pPr marL="685800" indent="-228600" algn="l" defTabSz="914400" rtl="0" eaLnBrk="1" latinLnBrk="0" hangingPunct="1">
        <a:lnSpc>
          <a:spcPct val="90000"/>
        </a:lnSpc>
        <a:spcBef>
          <a:spcPts val="500"/>
        </a:spcBef>
        <a:buClr>
          <a:srgbClr val="007DBB"/>
        </a:buClr>
        <a:buFont typeface="Wingdings" pitchFamily="2" charset="2"/>
        <a:buChar char="§"/>
        <a:defRPr sz="2800" kern="1200">
          <a:solidFill>
            <a:schemeClr val="tx1"/>
          </a:solidFill>
          <a:latin typeface="Tenorite" panose="00000500000000000000" pitchFamily="2" charset="0"/>
          <a:ea typeface="+mn-ea"/>
          <a:cs typeface="Helvetica" panose="020B0604020202020204" pitchFamily="34" charset="0"/>
        </a:defRPr>
      </a:lvl2pPr>
      <a:lvl3pPr marL="1143000" indent="-228600" algn="l" defTabSz="914400" rtl="0" eaLnBrk="1" latinLnBrk="0" hangingPunct="1">
        <a:lnSpc>
          <a:spcPct val="90000"/>
        </a:lnSpc>
        <a:spcBef>
          <a:spcPts val="500"/>
        </a:spcBef>
        <a:buClr>
          <a:srgbClr val="007DBB"/>
        </a:buClr>
        <a:buFont typeface="Wingdings" pitchFamily="2" charset="2"/>
        <a:buChar char="§"/>
        <a:defRPr sz="2400" kern="1200">
          <a:solidFill>
            <a:schemeClr val="tx1"/>
          </a:solidFill>
          <a:latin typeface="Tenorite" panose="00000500000000000000" pitchFamily="2" charset="0"/>
          <a:ea typeface="+mn-ea"/>
          <a:cs typeface="Helvetica" panose="020B0604020202020204" pitchFamily="34" charset="0"/>
        </a:defRPr>
      </a:lvl3pPr>
      <a:lvl4pPr marL="1600200" indent="-228600" algn="l" defTabSz="914400" rtl="0" eaLnBrk="1" latinLnBrk="0" hangingPunct="1">
        <a:lnSpc>
          <a:spcPct val="90000"/>
        </a:lnSpc>
        <a:spcBef>
          <a:spcPts val="500"/>
        </a:spcBef>
        <a:buClr>
          <a:srgbClr val="007DBB"/>
        </a:buClr>
        <a:buFont typeface="Wingdings" pitchFamily="2" charset="2"/>
        <a:buChar char="§"/>
        <a:defRPr sz="2000" kern="1200">
          <a:solidFill>
            <a:schemeClr val="tx1"/>
          </a:solidFill>
          <a:latin typeface="Tenorite" panose="00000500000000000000" pitchFamily="2" charset="0"/>
          <a:ea typeface="+mn-ea"/>
          <a:cs typeface="Helvetica" panose="020B0604020202020204" pitchFamily="34" charset="0"/>
        </a:defRPr>
      </a:lvl4pPr>
      <a:lvl5pPr marL="2057400" indent="-228600" algn="l" defTabSz="914400" rtl="0" eaLnBrk="1" latinLnBrk="0" hangingPunct="1">
        <a:lnSpc>
          <a:spcPct val="90000"/>
        </a:lnSpc>
        <a:spcBef>
          <a:spcPts val="500"/>
        </a:spcBef>
        <a:buClr>
          <a:srgbClr val="007DBB"/>
        </a:buClr>
        <a:buFont typeface="Wingdings" pitchFamily="2" charset="2"/>
        <a:buChar char="§"/>
        <a:defRPr sz="2000" kern="1200">
          <a:solidFill>
            <a:schemeClr val="tx1"/>
          </a:solidFill>
          <a:latin typeface="Tenorite" panose="00000500000000000000" pitchFamily="2"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solidFill>
              </a:defRPr>
            </a:lvl1pPr>
          </a:lstStyle>
          <a:p>
            <a:fld id="{9B91F868-7C19-4476-BCF9-00826F4D553B}" type="slidenum">
              <a:rPr lang="en-US" smtClean="0"/>
              <a:t>‹#›</a:t>
            </a:fld>
            <a:endParaRPr lang="en-US"/>
          </a:p>
        </p:txBody>
      </p:sp>
      <p:sp>
        <p:nvSpPr>
          <p:cNvPr id="7" name="Rectangle 6"/>
          <p:cNvSpPr/>
          <p:nvPr/>
        </p:nvSpPr>
        <p:spPr bwMode="auto">
          <a:xfrm>
            <a:off x="0" y="0"/>
            <a:ext cx="487680" cy="6877235"/>
          </a:xfrm>
          <a:prstGeom prst="rect">
            <a:avLst/>
          </a:prstGeom>
          <a:solidFill>
            <a:srgbClr val="007CBB"/>
          </a:solidFill>
          <a:ln>
            <a:noFill/>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a:ea typeface="+mn-ea"/>
                <a:cs typeface="+mn-cs"/>
              </a:rPr>
              <a:t> </a:t>
            </a:r>
          </a:p>
        </p:txBody>
      </p:sp>
      <p:cxnSp>
        <p:nvCxnSpPr>
          <p:cNvPr id="8" name="Straight Connector 7"/>
          <p:cNvCxnSpPr/>
          <p:nvPr/>
        </p:nvCxnSpPr>
        <p:spPr>
          <a:xfrm>
            <a:off x="609600" y="6117125"/>
            <a:ext cx="109728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descr="FDA_FullColor_Monogram.jpg">
            <a:extLst>
              <a:ext uri="{FF2B5EF4-FFF2-40B4-BE49-F238E27FC236}">
                <a16:creationId xmlns:a16="http://schemas.microsoft.com/office/drawing/2014/main" id="{8C1AC188-F159-4621-A592-3549B3649D6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
        <p:nvSpPr>
          <p:cNvPr id="11" name="TextBox 10">
            <a:extLst>
              <a:ext uri="{FF2B5EF4-FFF2-40B4-BE49-F238E27FC236}">
                <a16:creationId xmlns:a16="http://schemas.microsoft.com/office/drawing/2014/main" id="{DFAD1BE8-596F-4C85-8E2B-F53112D36EE6}"/>
              </a:ext>
            </a:extLst>
          </p:cNvPr>
          <p:cNvSpPr txBox="1"/>
          <p:nvPr/>
        </p:nvSpPr>
        <p:spPr>
          <a:xfrm>
            <a:off x="609600" y="6415802"/>
            <a:ext cx="3276600" cy="246221"/>
          </a:xfrm>
          <a:prstGeom prst="rect">
            <a:avLst/>
          </a:prstGeom>
          <a:noFill/>
        </p:spPr>
        <p:txBody>
          <a:bodyPr wrap="square" rtlCol="0">
            <a:spAutoFit/>
          </a:bodyPr>
          <a:lstStyle/>
          <a:p>
            <a:r>
              <a:rPr lang="en-US" sz="1000">
                <a:latin typeface="Arial" panose="020B0604020202020204" pitchFamily="34" charset="0"/>
                <a:cs typeface="Arial" panose="020B0604020202020204" pitchFamily="34" charset="0"/>
              </a:rPr>
              <a:t>CDER Division of Applied Regulatory Science (DARS)</a:t>
            </a:r>
          </a:p>
        </p:txBody>
      </p:sp>
      <p:pic>
        <p:nvPicPr>
          <p:cNvPr id="12" name="Picture 11" descr="FDA_FullColor_Monogram.jp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184764" y="136524"/>
            <a:ext cx="795271" cy="938732"/>
          </a:xfrm>
          <a:prstGeom prst="rect">
            <a:avLst/>
          </a:prstGeom>
        </p:spPr>
      </p:pic>
    </p:spTree>
    <p:extLst>
      <p:ext uri="{BB962C8B-B14F-4D97-AF65-F5344CB8AC3E}">
        <p14:creationId xmlns:p14="http://schemas.microsoft.com/office/powerpoint/2010/main" val="894474710"/>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bwMode="auto">
          <a:xfrm>
            <a:off x="0" y="0"/>
            <a:ext cx="365760" cy="6857999"/>
          </a:xfrm>
          <a:prstGeom prst="rect">
            <a:avLst/>
          </a:prstGeom>
          <a:solidFill>
            <a:schemeClr val="accent1"/>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bg1"/>
                </a:solidFill>
              </a:rPr>
              <a:t> </a:t>
            </a:r>
          </a:p>
        </p:txBody>
      </p:sp>
      <p:sp>
        <p:nvSpPr>
          <p:cNvPr id="12" name="Title Placeholder 1"/>
          <p:cNvSpPr>
            <a:spLocks noGrp="1"/>
          </p:cNvSpPr>
          <p:nvPr>
            <p:ph type="title"/>
          </p:nvPr>
        </p:nvSpPr>
        <p:spPr>
          <a:xfrm>
            <a:off x="4782889" y="787245"/>
            <a:ext cx="6770680" cy="433150"/>
          </a:xfrm>
          <a:prstGeom prst="rect">
            <a:avLst/>
          </a:prstGeom>
        </p:spPr>
        <p:txBody>
          <a:bodyPr vert="horz" lIns="0" tIns="0" rIns="0" bIns="0" rtlCol="0" anchor="b">
            <a:noAutofit/>
          </a:bodyPr>
          <a:lstStyle/>
          <a:p>
            <a:r>
              <a:rPr lang="en-US"/>
              <a:t>Click to edit Master title style</a:t>
            </a:r>
          </a:p>
        </p:txBody>
      </p:sp>
      <p:sp>
        <p:nvSpPr>
          <p:cNvPr id="13" name="Text Placeholder 2"/>
          <p:cNvSpPr>
            <a:spLocks noGrp="1"/>
          </p:cNvSpPr>
          <p:nvPr>
            <p:ph type="body" idx="1"/>
          </p:nvPr>
        </p:nvSpPr>
        <p:spPr>
          <a:xfrm>
            <a:off x="4782890" y="1371600"/>
            <a:ext cx="6770678" cy="4626943"/>
          </a:xfrm>
          <a:prstGeom prst="rect">
            <a:avLst/>
          </a:prstGeom>
        </p:spPr>
        <p:txBody>
          <a:bodyPr vert="horz" lIns="0" tIns="0" rIns="0" bIns="0" rtlCol="0">
            <a:noAutofit/>
          </a:body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a:t>
            </a:r>
          </a:p>
          <a:p>
            <a:pPr lvl="3"/>
            <a:r>
              <a:rPr lang="en-US"/>
              <a:t>Fourth level optional subhead</a:t>
            </a:r>
          </a:p>
          <a:p>
            <a:pPr lvl="4"/>
            <a:r>
              <a:rPr lang="en-US"/>
              <a:t>Level 5 is an optional short description</a:t>
            </a:r>
          </a:p>
          <a:p>
            <a:pPr lvl="5"/>
            <a:r>
              <a:rPr lang="en-US"/>
              <a:t>Level 6 is used for source information or footnotes.</a:t>
            </a:r>
          </a:p>
        </p:txBody>
      </p:sp>
      <p:sp>
        <p:nvSpPr>
          <p:cNvPr id="10" name="Slide Number Placeholder 15"/>
          <p:cNvSpPr>
            <a:spLocks noGrp="1"/>
          </p:cNvSpPr>
          <p:nvPr>
            <p:ph type="sldNum" sz="quarter" idx="4"/>
          </p:nvPr>
        </p:nvSpPr>
        <p:spPr>
          <a:xfrm>
            <a:off x="11092070" y="6400800"/>
            <a:ext cx="461498" cy="457200"/>
          </a:xfrm>
          <a:prstGeom prst="rect">
            <a:avLst/>
          </a:prstGeom>
        </p:spPr>
        <p:txBody>
          <a:bodyPr vert="horz" lIns="0" tIns="0" rIns="0" bIns="0" rtlCol="0" anchor="ctr"/>
          <a:lstStyle>
            <a:lvl1pPr algn="r">
              <a:defRPr sz="1000">
                <a:solidFill>
                  <a:sysClr val="windowText" lastClr="000000"/>
                </a:solidFill>
              </a:defRPr>
            </a:lvl1pPr>
          </a:lstStyle>
          <a:p>
            <a:fld id="{EACE6E22-E655-5947-A8B4-6F095FBA2C12}" type="slidenum">
              <a:rPr lang="en-US" smtClean="0"/>
              <a:pPr/>
              <a:t>‹#›</a:t>
            </a:fld>
            <a:endParaRPr lang="en-US"/>
          </a:p>
        </p:txBody>
      </p:sp>
      <p:sp>
        <p:nvSpPr>
          <p:cNvPr id="11" name="Footer Placeholder 13"/>
          <p:cNvSpPr>
            <a:spLocks noGrp="1"/>
          </p:cNvSpPr>
          <p:nvPr>
            <p:ph type="ftr" sz="quarter" idx="3"/>
          </p:nvPr>
        </p:nvSpPr>
        <p:spPr>
          <a:xfrm>
            <a:off x="4782890" y="6400451"/>
            <a:ext cx="6309180" cy="457549"/>
          </a:xfrm>
          <a:prstGeom prst="rect">
            <a:avLst/>
          </a:prstGeom>
          <a:noFill/>
        </p:spPr>
        <p:txBody>
          <a:bodyPr vert="horz" lIns="0" tIns="0" rIns="0" bIns="0" rtlCol="0" anchor="ctr"/>
          <a:lstStyle>
            <a:lvl1pPr marL="11113" indent="0" algn="l">
              <a:tabLst/>
              <a:defRPr sz="1100" i="1">
                <a:solidFill>
                  <a:schemeClr val="tx1"/>
                </a:solidFill>
                <a:latin typeface="Georgia" charset="0"/>
                <a:ea typeface="Georgia" charset="0"/>
                <a:cs typeface="Georgia" charset="0"/>
              </a:defRPr>
            </a:lvl1pPr>
          </a:lstStyle>
          <a:p>
            <a:r>
              <a:rPr lang="en-US"/>
              <a:t>CDER Division of Applied Regulatory Science (DARS)</a:t>
            </a:r>
          </a:p>
        </p:txBody>
      </p:sp>
      <p:sp>
        <p:nvSpPr>
          <p:cNvPr id="15" name="Date Placeholder 3"/>
          <p:cNvSpPr>
            <a:spLocks noGrp="1"/>
          </p:cNvSpPr>
          <p:nvPr>
            <p:ph type="dt" sz="half" idx="2"/>
          </p:nvPr>
        </p:nvSpPr>
        <p:spPr>
          <a:xfrm>
            <a:off x="686648" y="6446663"/>
            <a:ext cx="828339" cy="365125"/>
          </a:xfrm>
          <a:prstGeom prst="rect">
            <a:avLst/>
          </a:prstGeom>
        </p:spPr>
        <p:txBody>
          <a:bodyPr vert="horz" lIns="0" tIns="0" rIns="0" bIns="0" rtlCol="0" anchor="ctr"/>
          <a:lstStyle>
            <a:lvl1pPr algn="l">
              <a:defRPr sz="1000">
                <a:solidFill>
                  <a:schemeClr val="tx1">
                    <a:lumMod val="50000"/>
                    <a:lumOff val="50000"/>
                  </a:schemeClr>
                </a:solidFill>
              </a:defRPr>
            </a:lvl1pPr>
          </a:lstStyle>
          <a:p>
            <a:fld id="{EACF4BF1-1F51-4942-AFF5-CA5E0AC665B9}" type="datetime1">
              <a:rPr lang="en-US" smtClean="0"/>
              <a:pPr/>
              <a:t>6/30/2025</a:t>
            </a:fld>
            <a:endParaRPr lang="en-US"/>
          </a:p>
        </p:txBody>
      </p:sp>
      <p:cxnSp>
        <p:nvCxnSpPr>
          <p:cNvPr id="14" name="Straight Connector 13">
            <a:extLst>
              <a:ext uri="{C183D7F6-B498-43B3-948B-1728B52AA6E4}">
                <adec:decorative xmlns:adec="http://schemas.microsoft.com/office/drawing/2017/decorative" val="1"/>
              </a:ext>
            </a:extLst>
          </p:cNvPr>
          <p:cNvCxnSpPr/>
          <p:nvPr userDrawn="1"/>
        </p:nvCxnSpPr>
        <p:spPr>
          <a:xfrm>
            <a:off x="4782889" y="6400451"/>
            <a:ext cx="677067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5A3F1ACE-8036-4D71-9CD6-BA979905CEBD}"/>
              </a:ext>
            </a:extLst>
          </p:cNvPr>
          <p:cNvPicPr>
            <a:picLocks noChangeAspect="1"/>
          </p:cNvPicPr>
          <p:nvPr userDrawn="1"/>
        </p:nvPicPr>
        <p:blipFill>
          <a:blip r:embed="rId15"/>
          <a:stretch>
            <a:fillRect/>
          </a:stretch>
        </p:blipFill>
        <p:spPr>
          <a:xfrm>
            <a:off x="8698689" y="35632"/>
            <a:ext cx="3493311" cy="725487"/>
          </a:xfrm>
          <a:prstGeom prst="rect">
            <a:avLst/>
          </a:prstGeom>
        </p:spPr>
      </p:pic>
    </p:spTree>
    <p:extLst>
      <p:ext uri="{BB962C8B-B14F-4D97-AF65-F5344CB8AC3E}">
        <p14:creationId xmlns:p14="http://schemas.microsoft.com/office/powerpoint/2010/main" val="2904630615"/>
      </p:ext>
    </p:extLst>
  </p:cSld>
  <p:clrMap bg1="lt1" tx1="dk1" bg2="lt2" tx2="dk2" accent1="accent1" accent2="accent2" accent3="accent3" accent4="accent4" accent5="accent5" accent6="accent6" hlink="hlink" folHlink="folHlink"/>
  <p:sldLayoutIdLst>
    <p:sldLayoutId id="2147483828"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Lst>
  <p:hf hdr="0" dt="0"/>
  <p:txStyles>
    <p:titleStyle>
      <a:lvl1pPr algn="l" defTabSz="914400" rtl="0" eaLnBrk="1" latinLnBrk="0" hangingPunct="1">
        <a:lnSpc>
          <a:spcPct val="90000"/>
        </a:lnSpc>
        <a:spcBef>
          <a:spcPct val="0"/>
        </a:spcBef>
        <a:buNone/>
        <a:defRPr sz="2400" kern="1200" cap="all" spc="100" baseline="0">
          <a:solidFill>
            <a:schemeClr val="tx1"/>
          </a:solidFill>
          <a:latin typeface="+mj-lt"/>
          <a:ea typeface="+mj-ea"/>
          <a:cs typeface="+mj-cs"/>
        </a:defRPr>
      </a:lvl1pPr>
    </p:titleStyle>
    <p:bodyStyle>
      <a:lvl1pPr marL="182880" indent="-182880" algn="l" defTabSz="914400" rtl="0" eaLnBrk="1" latinLnBrk="0" hangingPunct="1">
        <a:lnSpc>
          <a:spcPct val="100000"/>
        </a:lnSpc>
        <a:spcBef>
          <a:spcPts val="600"/>
        </a:spcBef>
        <a:buFont typeface="Arial" charset="0"/>
        <a:buChar char="•"/>
        <a:defRPr sz="1400" i="0" kern="1200">
          <a:solidFill>
            <a:schemeClr val="tx1"/>
          </a:solidFill>
          <a:latin typeface="+mn-lt"/>
          <a:ea typeface="Georgia" panose="02040502050405020303" pitchFamily="18" charset="0"/>
          <a:cs typeface="Calibri" charset="0"/>
        </a:defRPr>
      </a:lvl1pPr>
      <a:lvl2pPr marL="365760" marR="0" indent="-182880" algn="l" defTabSz="914400" rtl="0" eaLnBrk="1" fontAlgn="auto" latinLnBrk="0" hangingPunct="1">
        <a:lnSpc>
          <a:spcPct val="100000"/>
        </a:lnSpc>
        <a:spcBef>
          <a:spcPts val="0"/>
        </a:spcBef>
        <a:spcAft>
          <a:spcPts val="0"/>
        </a:spcAft>
        <a:buClrTx/>
        <a:buSzTx/>
        <a:buFont typeface="LucidaGrande" charset="0"/>
        <a:buChar char="-"/>
        <a:tabLst/>
        <a:defRPr sz="1400" i="0" kern="1200" cap="none" spc="0" baseline="0">
          <a:solidFill>
            <a:schemeClr val="tx1"/>
          </a:solidFill>
          <a:latin typeface="+mn-lt"/>
          <a:ea typeface="Calibri" charset="0"/>
          <a:cs typeface="Calibri" charset="0"/>
        </a:defRPr>
      </a:lvl2pPr>
      <a:lvl3pPr marL="548640" indent="-182880" algn="l" defTabSz="914400" rtl="0" eaLnBrk="1" latinLnBrk="0" hangingPunct="1">
        <a:lnSpc>
          <a:spcPct val="100000"/>
        </a:lnSpc>
        <a:spcBef>
          <a:spcPts val="0"/>
        </a:spcBef>
        <a:buFont typeface="Courier New" charset="0"/>
        <a:buChar char="o"/>
        <a:tabLst/>
        <a:defRPr sz="1400" i="0" kern="1200" baseline="0">
          <a:solidFill>
            <a:schemeClr val="tx1"/>
          </a:solidFill>
          <a:latin typeface="+mn-lt"/>
          <a:ea typeface="Calibri" charset="0"/>
          <a:cs typeface="Calibri" charset="0"/>
        </a:defRPr>
      </a:lvl3pPr>
      <a:lvl4pPr marL="0" indent="0" algn="l" defTabSz="914400" rtl="0" eaLnBrk="1" latinLnBrk="0" hangingPunct="1">
        <a:lnSpc>
          <a:spcPct val="100000"/>
        </a:lnSpc>
        <a:spcBef>
          <a:spcPts val="1800"/>
        </a:spcBef>
        <a:spcAft>
          <a:spcPts val="0"/>
        </a:spcAft>
        <a:buFont typeface="LucidaGrande" charset="0"/>
        <a:buNone/>
        <a:tabLst/>
        <a:defRPr sz="1600" b="1" i="0" kern="1200" cap="all" spc="100" baseline="0">
          <a:solidFill>
            <a:schemeClr val="accent2"/>
          </a:solidFill>
          <a:latin typeface="+mj-lt"/>
          <a:ea typeface="Calibri" charset="0"/>
          <a:cs typeface="Calibri" charset="0"/>
        </a:defRPr>
      </a:lvl4pPr>
      <a:lvl5pPr marL="0" indent="0" algn="l" defTabSz="914400" rtl="0" eaLnBrk="1" latinLnBrk="0" hangingPunct="1">
        <a:lnSpc>
          <a:spcPct val="100000"/>
        </a:lnSpc>
        <a:spcBef>
          <a:spcPts val="600"/>
        </a:spcBef>
        <a:spcAft>
          <a:spcPts val="600"/>
        </a:spcAft>
        <a:buFont typeface="Arial"/>
        <a:buNone/>
        <a:tabLst/>
        <a:defRPr sz="1400" i="1" kern="1200" baseline="0">
          <a:solidFill>
            <a:schemeClr val="tx1"/>
          </a:solidFill>
          <a:latin typeface="Georgia" charset="0"/>
          <a:ea typeface="Georgia" charset="0"/>
          <a:cs typeface="Georgia" charset="0"/>
        </a:defRPr>
      </a:lvl5pPr>
      <a:lvl6pPr marL="0" indent="0" algn="l" defTabSz="914400" rtl="0" eaLnBrk="1" latinLnBrk="0" hangingPunct="1">
        <a:lnSpc>
          <a:spcPct val="100000"/>
        </a:lnSpc>
        <a:spcBef>
          <a:spcPts val="1800"/>
        </a:spcBef>
        <a:buFont typeface="Arial"/>
        <a:buNone/>
        <a:defRPr sz="1000" i="1"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solidFill>
              </a:defRPr>
            </a:lvl1pPr>
          </a:lstStyle>
          <a:p>
            <a:pPr defTabSz="457200">
              <a:defRPr/>
            </a:pPr>
            <a:fld id="{7D871F5F-C8AF-484B-B19A-A0CBCE8C7764}" type="slidenum">
              <a:rPr lang="en-US" smtClean="0"/>
              <a:pPr defTabSz="457200">
                <a:defRPr/>
              </a:pPr>
              <a:t>‹#›</a:t>
            </a:fld>
            <a:endParaRPr lang="en-US"/>
          </a:p>
        </p:txBody>
      </p:sp>
      <p:sp>
        <p:nvSpPr>
          <p:cNvPr id="7" name="Rectangle 6"/>
          <p:cNvSpPr/>
          <p:nvPr userDrawn="1"/>
        </p:nvSpPr>
        <p:spPr bwMode="auto">
          <a:xfrm>
            <a:off x="0" y="0"/>
            <a:ext cx="487680" cy="6877235"/>
          </a:xfrm>
          <a:prstGeom prst="rect">
            <a:avLst/>
          </a:prstGeom>
          <a:solidFill>
            <a:srgbClr val="007CBB"/>
          </a:solidFill>
          <a:ln>
            <a:noFill/>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a:ea typeface="+mn-ea"/>
                <a:cs typeface="+mn-cs"/>
              </a:rPr>
              <a:t> </a:t>
            </a:r>
          </a:p>
        </p:txBody>
      </p:sp>
      <p:cxnSp>
        <p:nvCxnSpPr>
          <p:cNvPr id="8" name="Straight Connector 7"/>
          <p:cNvCxnSpPr/>
          <p:nvPr userDrawn="1"/>
        </p:nvCxnSpPr>
        <p:spPr>
          <a:xfrm>
            <a:off x="609600" y="6117125"/>
            <a:ext cx="109728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descr="FDA_FullColor_Monogram.jpg">
            <a:extLst>
              <a:ext uri="{FF2B5EF4-FFF2-40B4-BE49-F238E27FC236}">
                <a16:creationId xmlns:a16="http://schemas.microsoft.com/office/drawing/2014/main" id="{8C1AC188-F159-4621-A592-3549B3649D6B}"/>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
        <p:nvSpPr>
          <p:cNvPr id="11" name="TextBox 10">
            <a:extLst>
              <a:ext uri="{FF2B5EF4-FFF2-40B4-BE49-F238E27FC236}">
                <a16:creationId xmlns:a16="http://schemas.microsoft.com/office/drawing/2014/main" id="{DFAD1BE8-596F-4C85-8E2B-F53112D36EE6}"/>
              </a:ext>
            </a:extLst>
          </p:cNvPr>
          <p:cNvSpPr txBox="1"/>
          <p:nvPr userDrawn="1"/>
        </p:nvSpPr>
        <p:spPr>
          <a:xfrm>
            <a:off x="609600" y="6415802"/>
            <a:ext cx="3276600" cy="246221"/>
          </a:xfrm>
          <a:prstGeom prst="rect">
            <a:avLst/>
          </a:prstGeom>
          <a:noFill/>
        </p:spPr>
        <p:txBody>
          <a:bodyPr wrap="square" rtlCol="0">
            <a:spAutoFit/>
          </a:bodyPr>
          <a:lstStyle/>
          <a:p>
            <a:r>
              <a:rPr lang="en-US" sz="1000">
                <a:latin typeface="Arial" panose="020B0604020202020204" pitchFamily="34" charset="0"/>
                <a:cs typeface="Arial" panose="020B0604020202020204" pitchFamily="34" charset="0"/>
              </a:rPr>
              <a:t>CDER Division of Applied Regulatory Science (DARS)</a:t>
            </a:r>
          </a:p>
        </p:txBody>
      </p:sp>
      <p:pic>
        <p:nvPicPr>
          <p:cNvPr id="12" name="Picture 11" descr="FDA_FullColor_Monogram.jpg"/>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1184764" y="136524"/>
            <a:ext cx="795271" cy="938732"/>
          </a:xfrm>
          <a:prstGeom prst="rect">
            <a:avLst/>
          </a:prstGeom>
        </p:spPr>
      </p:pic>
    </p:spTree>
    <p:extLst>
      <p:ext uri="{BB962C8B-B14F-4D97-AF65-F5344CB8AC3E}">
        <p14:creationId xmlns:p14="http://schemas.microsoft.com/office/powerpoint/2010/main" val="161040197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txStyles>
    <p:title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1A97DD-885A-4A03-B920-C3D2E310AA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9A8F33-76A3-4931-A745-88938A4667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6A7012-0C2C-45EB-AF12-BD0C958105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B5BC0C-8138-4D62-95B5-F52C01918C54}" type="datetimeFigureOut">
              <a:rPr lang="en-US" smtClean="0"/>
              <a:t>6/30/2025</a:t>
            </a:fld>
            <a:endParaRPr lang="en-US"/>
          </a:p>
        </p:txBody>
      </p:sp>
      <p:sp>
        <p:nvSpPr>
          <p:cNvPr id="5" name="Footer Placeholder 4">
            <a:extLst>
              <a:ext uri="{FF2B5EF4-FFF2-40B4-BE49-F238E27FC236}">
                <a16:creationId xmlns:a16="http://schemas.microsoft.com/office/drawing/2014/main" id="{9ED69129-3E43-4AB5-886D-1836F47128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F4DEF9-293B-473D-BC1B-4B120ADB35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E7A7E-0E96-4D99-9F10-7E8331C6801A}" type="slidenum">
              <a:rPr lang="en-US" smtClean="0"/>
              <a:t>‹#›</a:t>
            </a:fld>
            <a:endParaRPr lang="en-US"/>
          </a:p>
        </p:txBody>
      </p:sp>
      <p:sp>
        <p:nvSpPr>
          <p:cNvPr id="7" name="Rectangle 6">
            <a:extLst>
              <a:ext uri="{FF2B5EF4-FFF2-40B4-BE49-F238E27FC236}">
                <a16:creationId xmlns:a16="http://schemas.microsoft.com/office/drawing/2014/main" id="{A37A18BE-0392-46E4-8614-DB00E97C97F1}"/>
              </a:ext>
            </a:extLst>
          </p:cNvPr>
          <p:cNvSpPr/>
          <p:nvPr userDrawn="1"/>
        </p:nvSpPr>
        <p:spPr bwMode="auto">
          <a:xfrm>
            <a:off x="0" y="0"/>
            <a:ext cx="487680" cy="6877235"/>
          </a:xfrm>
          <a:prstGeom prst="rect">
            <a:avLst/>
          </a:prstGeom>
          <a:solidFill>
            <a:srgbClr val="007CBB"/>
          </a:solidFill>
          <a:ln>
            <a:noFill/>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a:ea typeface="+mn-ea"/>
                <a:cs typeface="+mn-cs"/>
              </a:rPr>
              <a:t> </a:t>
            </a:r>
          </a:p>
        </p:txBody>
      </p:sp>
      <p:pic>
        <p:nvPicPr>
          <p:cNvPr id="8" name="Picture 7" descr="FDA_FullColor_Monogram.jpg">
            <a:extLst>
              <a:ext uri="{FF2B5EF4-FFF2-40B4-BE49-F238E27FC236}">
                <a16:creationId xmlns:a16="http://schemas.microsoft.com/office/drawing/2014/main" id="{89B38375-2BC2-498A-B2DA-456155D2DC68}"/>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184764" y="136524"/>
            <a:ext cx="795271" cy="938732"/>
          </a:xfrm>
          <a:prstGeom prst="rect">
            <a:avLst/>
          </a:prstGeom>
        </p:spPr>
      </p:pic>
      <p:sp>
        <p:nvSpPr>
          <p:cNvPr id="9" name="Slide Number Placeholder 5">
            <a:extLst>
              <a:ext uri="{FF2B5EF4-FFF2-40B4-BE49-F238E27FC236}">
                <a16:creationId xmlns:a16="http://schemas.microsoft.com/office/drawing/2014/main" id="{8151E72E-90C4-4968-ADA5-6DF45AA8D107}"/>
              </a:ext>
            </a:extLst>
          </p:cNvPr>
          <p:cNvSpPr txBox="1">
            <a:spLocks/>
          </p:cNvSpPr>
          <p:nvPr userDrawn="1"/>
        </p:nvSpPr>
        <p:spPr>
          <a:xfrm>
            <a:off x="8737600" y="63563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fld id="{7D871F5F-C8AF-484B-B19A-A0CBCE8C7764}" type="slidenum">
              <a:rPr lang="en-US" smtClean="0"/>
              <a:pPr defTabSz="457200">
                <a:defRPr/>
              </a:pPr>
              <a:t>‹#›</a:t>
            </a:fld>
            <a:endParaRPr lang="en-US"/>
          </a:p>
        </p:txBody>
      </p:sp>
    </p:spTree>
    <p:extLst>
      <p:ext uri="{BB962C8B-B14F-4D97-AF65-F5344CB8AC3E}">
        <p14:creationId xmlns:p14="http://schemas.microsoft.com/office/powerpoint/2010/main" val="126015459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Title Placeholder 1">
            <a:extLst>
              <a:ext uri="{FF2B5EF4-FFF2-40B4-BE49-F238E27FC236}">
                <a16:creationId xmlns:a16="http://schemas.microsoft.com/office/drawing/2014/main" id="{D47FE28C-EE70-4128-979C-6A2D460BE3F1}"/>
              </a:ext>
            </a:extLst>
          </p:cNvPr>
          <p:cNvSpPr>
            <a:spLocks noGrp="1"/>
          </p:cNvSpPr>
          <p:nvPr>
            <p:ph type="title"/>
          </p:nvPr>
        </p:nvSpPr>
        <p:spPr bwMode="auto">
          <a:xfrm>
            <a:off x="838204" y="365128"/>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5123" name="Text Placeholder 2">
            <a:extLst>
              <a:ext uri="{FF2B5EF4-FFF2-40B4-BE49-F238E27FC236}">
                <a16:creationId xmlns:a16="http://schemas.microsoft.com/office/drawing/2014/main" id="{C94E2C25-4B1C-4796-BA6D-D9148EF9D305}"/>
              </a:ext>
            </a:extLst>
          </p:cNvPr>
          <p:cNvSpPr>
            <a:spLocks noGrp="1"/>
          </p:cNvSpPr>
          <p:nvPr>
            <p:ph type="body" idx="1"/>
          </p:nvPr>
        </p:nvSpPr>
        <p:spPr bwMode="auto">
          <a:xfrm>
            <a:off x="838204"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AECEB661-BD48-4597-8C82-F4A693E5A157}"/>
              </a:ext>
            </a:extLst>
          </p:cNvPr>
          <p:cNvSpPr>
            <a:spLocks noGrp="1"/>
          </p:cNvSpPr>
          <p:nvPr>
            <p:ph type="dt" sz="half" idx="2"/>
          </p:nvPr>
        </p:nvSpPr>
        <p:spPr>
          <a:xfrm>
            <a:off x="838201" y="6356354"/>
            <a:ext cx="2743200" cy="365125"/>
          </a:xfrm>
          <a:prstGeom prst="rect">
            <a:avLst/>
          </a:prstGeom>
        </p:spPr>
        <p:txBody>
          <a:bodyPr vert="horz" lIns="91440" tIns="45720" rIns="91440" bIns="45720" rtlCol="0" anchor="ctr"/>
          <a:lstStyle>
            <a:lvl1pPr algn="l" defTabSz="342900">
              <a:defRPr sz="900">
                <a:solidFill>
                  <a:schemeClr val="accent3"/>
                </a:solidFill>
              </a:defRPr>
            </a:lvl1pPr>
          </a:lstStyle>
          <a:p>
            <a:fld id="{9AEA8475-2D98-4630-AE58-89B17CC681EE}" type="datetime1">
              <a:rPr lang="en-US" smtClean="0"/>
              <a:t>6/30/2025</a:t>
            </a:fld>
            <a:endParaRPr lang="en-US"/>
          </a:p>
        </p:txBody>
      </p:sp>
      <p:sp>
        <p:nvSpPr>
          <p:cNvPr id="5" name="Footer Placeholder 4">
            <a:extLst>
              <a:ext uri="{FF2B5EF4-FFF2-40B4-BE49-F238E27FC236}">
                <a16:creationId xmlns:a16="http://schemas.microsoft.com/office/drawing/2014/main" id="{ADB6C62C-D654-43ED-8190-A4AF73B9A3A8}"/>
              </a:ext>
            </a:extLst>
          </p:cNvPr>
          <p:cNvSpPr>
            <a:spLocks noGrp="1"/>
          </p:cNvSpPr>
          <p:nvPr>
            <p:ph type="ftr" sz="quarter" idx="3"/>
          </p:nvPr>
        </p:nvSpPr>
        <p:spPr>
          <a:xfrm>
            <a:off x="4038604" y="6356354"/>
            <a:ext cx="4114800" cy="365125"/>
          </a:xfrm>
          <a:prstGeom prst="rect">
            <a:avLst/>
          </a:prstGeom>
        </p:spPr>
        <p:txBody>
          <a:bodyPr vert="horz" lIns="91440" tIns="45720" rIns="91440" bIns="45720" rtlCol="0" anchor="ctr"/>
          <a:lstStyle>
            <a:lvl1pPr algn="ctr" defTabSz="342900">
              <a:defRPr sz="900">
                <a:solidFill>
                  <a:schemeClr val="accent3"/>
                </a:solidFill>
              </a:defRPr>
            </a:lvl1pPr>
          </a:lstStyle>
          <a:p>
            <a:endParaRPr lang="en-US"/>
          </a:p>
        </p:txBody>
      </p:sp>
      <p:sp>
        <p:nvSpPr>
          <p:cNvPr id="9" name="TextBox 8">
            <a:extLst>
              <a:ext uri="{FF2B5EF4-FFF2-40B4-BE49-F238E27FC236}">
                <a16:creationId xmlns:a16="http://schemas.microsoft.com/office/drawing/2014/main" id="{FECD75F1-C439-4461-950C-609493BAD164}"/>
              </a:ext>
            </a:extLst>
          </p:cNvPr>
          <p:cNvSpPr txBox="1">
            <a:spLocks noChangeArrowheads="1"/>
          </p:cNvSpPr>
          <p:nvPr userDrawn="1"/>
        </p:nvSpPr>
        <p:spPr bwMode="auto">
          <a:xfrm>
            <a:off x="11521332" y="6410326"/>
            <a:ext cx="37221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5613">
              <a:defRPr>
                <a:solidFill>
                  <a:schemeClr val="tx1"/>
                </a:solidFill>
                <a:latin typeface="Calibri" panose="020F0502020204030204" pitchFamily="34" charset="0"/>
                <a:cs typeface="Arial" panose="020B0604020202020204" pitchFamily="34" charset="0"/>
              </a:defRPr>
            </a:lvl1pPr>
            <a:lvl2pPr marL="742950" indent="-285750" defTabSz="455613">
              <a:defRPr>
                <a:solidFill>
                  <a:schemeClr val="tx1"/>
                </a:solidFill>
                <a:latin typeface="Calibri" panose="020F0502020204030204" pitchFamily="34" charset="0"/>
                <a:cs typeface="Arial" panose="020B0604020202020204" pitchFamily="34" charset="0"/>
              </a:defRPr>
            </a:lvl2pPr>
            <a:lvl3pPr marL="1143000" indent="-228600" defTabSz="455613">
              <a:defRPr>
                <a:solidFill>
                  <a:schemeClr val="tx1"/>
                </a:solidFill>
                <a:latin typeface="Calibri" panose="020F0502020204030204" pitchFamily="34" charset="0"/>
                <a:cs typeface="Arial" panose="020B0604020202020204" pitchFamily="34" charset="0"/>
              </a:defRPr>
            </a:lvl3pPr>
            <a:lvl4pPr marL="1600200" indent="-228600" defTabSz="455613">
              <a:defRPr>
                <a:solidFill>
                  <a:schemeClr val="tx1"/>
                </a:solidFill>
                <a:latin typeface="Calibri" panose="020F0502020204030204" pitchFamily="34" charset="0"/>
                <a:cs typeface="Arial" panose="020B0604020202020204" pitchFamily="34" charset="0"/>
              </a:defRPr>
            </a:lvl4pPr>
            <a:lvl5pPr marL="2057400" indent="-228600" defTabSz="455613">
              <a:defRPr>
                <a:solidFill>
                  <a:schemeClr val="tx1"/>
                </a:solidFill>
                <a:latin typeface="Calibri" panose="020F0502020204030204" pitchFamily="34" charset="0"/>
                <a:cs typeface="Arial" panose="020B0604020202020204" pitchFamily="34" charset="0"/>
              </a:defRPr>
            </a:lvl5pPr>
            <a:lvl6pPr marL="2514600" indent="-228600" defTabSz="4556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56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56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56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a:defRPr/>
            </a:pPr>
            <a:fld id="{9D948283-2FD7-42C8-904B-19BDE60B94DD}" type="slidenum">
              <a:rPr lang="en-US" altLang="en-US" sz="1200" smtClean="0">
                <a:solidFill>
                  <a:srgbClr val="007CBA"/>
                </a:solidFill>
                <a:latin typeface="+mj-lt"/>
              </a:rPr>
              <a:pPr algn="r">
                <a:defRPr/>
              </a:pPr>
              <a:t>‹#›</a:t>
            </a:fld>
            <a:endParaRPr lang="en-US" altLang="en-US" sz="1200">
              <a:solidFill>
                <a:srgbClr val="007CBA"/>
              </a:solidFill>
              <a:latin typeface="+mj-lt"/>
            </a:endParaRPr>
          </a:p>
        </p:txBody>
      </p:sp>
    </p:spTree>
    <p:extLst>
      <p:ext uri="{BB962C8B-B14F-4D97-AF65-F5344CB8AC3E}">
        <p14:creationId xmlns:p14="http://schemas.microsoft.com/office/powerpoint/2010/main" val="224891154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Lst>
  <p:hf sldNum="0" hdr="0" ftr="0" dt="0"/>
  <p:txStyles>
    <p:titleStyle>
      <a:lvl1pPr algn="l" defTabSz="912836"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defTabSz="912836" rtl="0" eaLnBrk="1" fontAlgn="base" hangingPunct="1">
        <a:lnSpc>
          <a:spcPct val="90000"/>
        </a:lnSpc>
        <a:spcBef>
          <a:spcPct val="0"/>
        </a:spcBef>
        <a:spcAft>
          <a:spcPct val="0"/>
        </a:spcAft>
        <a:defRPr sz="4400">
          <a:solidFill>
            <a:schemeClr val="tx1"/>
          </a:solidFill>
          <a:latin typeface="Century Gothic" panose="020B0502020202020204" pitchFamily="34" charset="0"/>
        </a:defRPr>
      </a:lvl2pPr>
      <a:lvl3pPr algn="l" defTabSz="912836" rtl="0" eaLnBrk="1" fontAlgn="base" hangingPunct="1">
        <a:lnSpc>
          <a:spcPct val="90000"/>
        </a:lnSpc>
        <a:spcBef>
          <a:spcPct val="0"/>
        </a:spcBef>
        <a:spcAft>
          <a:spcPct val="0"/>
        </a:spcAft>
        <a:defRPr sz="4400">
          <a:solidFill>
            <a:schemeClr val="tx1"/>
          </a:solidFill>
          <a:latin typeface="Century Gothic" panose="020B0502020202020204" pitchFamily="34" charset="0"/>
        </a:defRPr>
      </a:lvl3pPr>
      <a:lvl4pPr algn="l" defTabSz="912836" rtl="0" eaLnBrk="1" fontAlgn="base" hangingPunct="1">
        <a:lnSpc>
          <a:spcPct val="90000"/>
        </a:lnSpc>
        <a:spcBef>
          <a:spcPct val="0"/>
        </a:spcBef>
        <a:spcAft>
          <a:spcPct val="0"/>
        </a:spcAft>
        <a:defRPr sz="4400">
          <a:solidFill>
            <a:schemeClr val="tx1"/>
          </a:solidFill>
          <a:latin typeface="Century Gothic" panose="020B0502020202020204" pitchFamily="34" charset="0"/>
        </a:defRPr>
      </a:lvl4pPr>
      <a:lvl5pPr algn="l" defTabSz="912836" rtl="0" eaLnBrk="1" fontAlgn="base" hangingPunct="1">
        <a:lnSpc>
          <a:spcPct val="90000"/>
        </a:lnSpc>
        <a:spcBef>
          <a:spcPct val="0"/>
        </a:spcBef>
        <a:spcAft>
          <a:spcPct val="0"/>
        </a:spcAft>
        <a:defRPr sz="4400">
          <a:solidFill>
            <a:schemeClr val="tx1"/>
          </a:solidFill>
          <a:latin typeface="Century Gothic" panose="020B0502020202020204" pitchFamily="34" charset="0"/>
        </a:defRPr>
      </a:lvl5pPr>
      <a:lvl6pPr marL="457211" algn="l" defTabSz="912836" rtl="0" eaLnBrk="1" fontAlgn="base" hangingPunct="1">
        <a:lnSpc>
          <a:spcPct val="90000"/>
        </a:lnSpc>
        <a:spcBef>
          <a:spcPct val="0"/>
        </a:spcBef>
        <a:spcAft>
          <a:spcPct val="0"/>
        </a:spcAft>
        <a:defRPr sz="4400">
          <a:solidFill>
            <a:schemeClr val="tx1"/>
          </a:solidFill>
          <a:latin typeface="Century Gothic" panose="020B0502020202020204" pitchFamily="34" charset="0"/>
        </a:defRPr>
      </a:lvl6pPr>
      <a:lvl7pPr marL="914422" algn="l" defTabSz="912836" rtl="0" eaLnBrk="1" fontAlgn="base" hangingPunct="1">
        <a:lnSpc>
          <a:spcPct val="90000"/>
        </a:lnSpc>
        <a:spcBef>
          <a:spcPct val="0"/>
        </a:spcBef>
        <a:spcAft>
          <a:spcPct val="0"/>
        </a:spcAft>
        <a:defRPr sz="4400">
          <a:solidFill>
            <a:schemeClr val="tx1"/>
          </a:solidFill>
          <a:latin typeface="Century Gothic" panose="020B0502020202020204" pitchFamily="34" charset="0"/>
        </a:defRPr>
      </a:lvl7pPr>
      <a:lvl8pPr marL="1371635" algn="l" defTabSz="912836" rtl="0" eaLnBrk="1" fontAlgn="base" hangingPunct="1">
        <a:lnSpc>
          <a:spcPct val="90000"/>
        </a:lnSpc>
        <a:spcBef>
          <a:spcPct val="0"/>
        </a:spcBef>
        <a:spcAft>
          <a:spcPct val="0"/>
        </a:spcAft>
        <a:defRPr sz="4400">
          <a:solidFill>
            <a:schemeClr val="tx1"/>
          </a:solidFill>
          <a:latin typeface="Century Gothic" panose="020B0502020202020204" pitchFamily="34" charset="0"/>
        </a:defRPr>
      </a:lvl8pPr>
      <a:lvl9pPr marL="1828846" algn="l" defTabSz="912836" rtl="0" eaLnBrk="1" fontAlgn="base" hangingPunct="1">
        <a:lnSpc>
          <a:spcPct val="90000"/>
        </a:lnSpc>
        <a:spcBef>
          <a:spcPct val="0"/>
        </a:spcBef>
        <a:spcAft>
          <a:spcPct val="0"/>
        </a:spcAft>
        <a:defRPr sz="4400">
          <a:solidFill>
            <a:schemeClr val="tx1"/>
          </a:solidFill>
          <a:latin typeface="Century Gothic" panose="020B0502020202020204" pitchFamily="34" charset="0"/>
        </a:defRPr>
      </a:lvl9pPr>
    </p:titleStyle>
    <p:bodyStyle>
      <a:lvl1pPr marL="227020" indent="-227020" algn="l" defTabSz="912836" rtl="0" eaLnBrk="1" fontAlgn="base" hangingPunct="1">
        <a:lnSpc>
          <a:spcPct val="90000"/>
        </a:lnSpc>
        <a:spcBef>
          <a:spcPts val="1001"/>
        </a:spcBef>
        <a:spcAft>
          <a:spcPct val="0"/>
        </a:spcAft>
        <a:buFont typeface="Arial" panose="020B0604020202020204" pitchFamily="34" charset="0"/>
        <a:buChar char="•"/>
        <a:defRPr sz="2800" kern="1200">
          <a:solidFill>
            <a:schemeClr val="tx1"/>
          </a:solidFill>
          <a:latin typeface="+mn-lt"/>
          <a:ea typeface="+mn-ea"/>
          <a:cs typeface="+mn-cs"/>
        </a:defRPr>
      </a:lvl1pPr>
      <a:lvl2pPr marL="684231" indent="-227020" algn="l" defTabSz="912836"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1442" indent="-227020" algn="l" defTabSz="912836"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598653" indent="-227020" algn="l" defTabSz="912836"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5864" indent="-227020" algn="l" defTabSz="912836"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39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01" indent="-228600" algn="l" defTabSz="91439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99" indent="-228600" algn="l" defTabSz="91439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01" indent="-228600" algn="l" defTabSz="91439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99" rtl="0" eaLnBrk="1" latinLnBrk="0" hangingPunct="1">
        <a:defRPr sz="1801" kern="1200">
          <a:solidFill>
            <a:schemeClr val="tx1"/>
          </a:solidFill>
          <a:latin typeface="+mn-lt"/>
          <a:ea typeface="+mn-ea"/>
          <a:cs typeface="+mn-cs"/>
        </a:defRPr>
      </a:lvl1pPr>
      <a:lvl2pPr marL="457200" algn="l" defTabSz="914399" rtl="0" eaLnBrk="1" latinLnBrk="0" hangingPunct="1">
        <a:defRPr sz="1801" kern="1200">
          <a:solidFill>
            <a:schemeClr val="tx1"/>
          </a:solidFill>
          <a:latin typeface="+mn-lt"/>
          <a:ea typeface="+mn-ea"/>
          <a:cs typeface="+mn-cs"/>
        </a:defRPr>
      </a:lvl2pPr>
      <a:lvl3pPr marL="914399" algn="l" defTabSz="914399" rtl="0" eaLnBrk="1" latinLnBrk="0" hangingPunct="1">
        <a:defRPr sz="1801" kern="1200">
          <a:solidFill>
            <a:schemeClr val="tx1"/>
          </a:solidFill>
          <a:latin typeface="+mn-lt"/>
          <a:ea typeface="+mn-ea"/>
          <a:cs typeface="+mn-cs"/>
        </a:defRPr>
      </a:lvl3pPr>
      <a:lvl4pPr marL="1371599" algn="l" defTabSz="914399" rtl="0" eaLnBrk="1" latinLnBrk="0" hangingPunct="1">
        <a:defRPr sz="1801" kern="1200">
          <a:solidFill>
            <a:schemeClr val="tx1"/>
          </a:solidFill>
          <a:latin typeface="+mn-lt"/>
          <a:ea typeface="+mn-ea"/>
          <a:cs typeface="+mn-cs"/>
        </a:defRPr>
      </a:lvl4pPr>
      <a:lvl5pPr marL="1828800" algn="l" defTabSz="914399" rtl="0" eaLnBrk="1" latinLnBrk="0" hangingPunct="1">
        <a:defRPr sz="1801" kern="1200">
          <a:solidFill>
            <a:schemeClr val="tx1"/>
          </a:solidFill>
          <a:latin typeface="+mn-lt"/>
          <a:ea typeface="+mn-ea"/>
          <a:cs typeface="+mn-cs"/>
        </a:defRPr>
      </a:lvl5pPr>
      <a:lvl6pPr marL="2286000" algn="l" defTabSz="914399" rtl="0" eaLnBrk="1" latinLnBrk="0" hangingPunct="1">
        <a:defRPr sz="1801" kern="1200">
          <a:solidFill>
            <a:schemeClr val="tx1"/>
          </a:solidFill>
          <a:latin typeface="+mn-lt"/>
          <a:ea typeface="+mn-ea"/>
          <a:cs typeface="+mn-cs"/>
        </a:defRPr>
      </a:lvl6pPr>
      <a:lvl7pPr marL="2743199" algn="l" defTabSz="914399" rtl="0" eaLnBrk="1" latinLnBrk="0" hangingPunct="1">
        <a:defRPr sz="1801" kern="1200">
          <a:solidFill>
            <a:schemeClr val="tx1"/>
          </a:solidFill>
          <a:latin typeface="+mn-lt"/>
          <a:ea typeface="+mn-ea"/>
          <a:cs typeface="+mn-cs"/>
        </a:defRPr>
      </a:lvl7pPr>
      <a:lvl8pPr marL="3200401" algn="l" defTabSz="914399" rtl="0" eaLnBrk="1" latinLnBrk="0" hangingPunct="1">
        <a:defRPr sz="1801" kern="1200">
          <a:solidFill>
            <a:schemeClr val="tx1"/>
          </a:solidFill>
          <a:latin typeface="+mn-lt"/>
          <a:ea typeface="+mn-ea"/>
          <a:cs typeface="+mn-cs"/>
        </a:defRPr>
      </a:lvl8pPr>
      <a:lvl9pPr marL="3657601" algn="l" defTabSz="914399" rtl="0" eaLnBrk="1" latinLnBrk="0" hangingPunct="1">
        <a:defRPr sz="1801"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Slide Number Placeholder 15"/>
          <p:cNvSpPr>
            <a:spLocks noGrp="1"/>
          </p:cNvSpPr>
          <p:nvPr>
            <p:ph type="sldNum" sz="quarter" idx="4"/>
          </p:nvPr>
        </p:nvSpPr>
        <p:spPr>
          <a:xfrm>
            <a:off x="11062833" y="6400800"/>
            <a:ext cx="609600" cy="457200"/>
          </a:xfrm>
          <a:prstGeom prst="rect">
            <a:avLst/>
          </a:prstGeom>
        </p:spPr>
        <p:txBody>
          <a:bodyPr vert="horz" lIns="0" tIns="0" rIns="0" bIns="0" rtlCol="0" anchor="ctr"/>
          <a:lstStyle>
            <a:lvl1pPr algn="r">
              <a:defRPr sz="1000">
                <a:solidFill>
                  <a:sysClr val="windowText" lastClr="000000"/>
                </a:solidFill>
              </a:defRPr>
            </a:lvl1pPr>
          </a:lstStyle>
          <a:p>
            <a:fld id="{EACE6E22-E655-5947-A8B4-6F095FBA2C12}" type="slidenum">
              <a:rPr lang="en-US" smtClean="0"/>
              <a:pPr/>
              <a:t>‹#›</a:t>
            </a:fld>
            <a:endParaRPr lang="en-US"/>
          </a:p>
        </p:txBody>
      </p:sp>
      <p:sp>
        <p:nvSpPr>
          <p:cNvPr id="2" name="Title Placeholder 1"/>
          <p:cNvSpPr>
            <a:spLocks noGrp="1"/>
          </p:cNvSpPr>
          <p:nvPr>
            <p:ph type="title"/>
          </p:nvPr>
        </p:nvSpPr>
        <p:spPr>
          <a:xfrm>
            <a:off x="883478" y="275730"/>
            <a:ext cx="10792734" cy="981308"/>
          </a:xfrm>
          <a:prstGeom prst="rect">
            <a:avLst/>
          </a:prstGeom>
        </p:spPr>
        <p:txBody>
          <a:bodyPr vert="horz"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883478" y="1554481"/>
            <a:ext cx="10792734" cy="4626943"/>
          </a:xfrm>
          <a:prstGeom prst="rect">
            <a:avLst/>
          </a:prstGeom>
        </p:spPr>
        <p:txBody>
          <a:bodyPr vert="horz" lIns="0" tIns="0" rIns="0" bIns="0" rtlCol="0">
            <a:noAutofit/>
          </a:bodyPr>
          <a:lstStyle/>
          <a:p>
            <a:pPr lvl="0"/>
            <a:r>
              <a:rPr lang="en-US"/>
              <a:t>Level 1 is used for body text. The bullet is optional and may be removed. </a:t>
            </a:r>
            <a:br>
              <a:rPr lang="en-US"/>
            </a:br>
            <a:endParaRPr lang="en-US"/>
          </a:p>
        </p:txBody>
      </p:sp>
      <p:sp>
        <p:nvSpPr>
          <p:cNvPr id="7" name="Rectangle 6"/>
          <p:cNvSpPr/>
          <p:nvPr userDrawn="1"/>
        </p:nvSpPr>
        <p:spPr bwMode="auto">
          <a:xfrm>
            <a:off x="0" y="2"/>
            <a:ext cx="365760" cy="6857999"/>
          </a:xfrm>
          <a:prstGeom prst="rect">
            <a:avLst/>
          </a:prstGeom>
          <a:solidFill>
            <a:schemeClr val="accent1"/>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bg1"/>
                </a:solidFill>
              </a:rPr>
              <a:t> </a:t>
            </a:r>
          </a:p>
        </p:txBody>
      </p:sp>
      <p:cxnSp>
        <p:nvCxnSpPr>
          <p:cNvPr id="8" name="Straight Connector 7"/>
          <p:cNvCxnSpPr/>
          <p:nvPr userDrawn="1"/>
        </p:nvCxnSpPr>
        <p:spPr>
          <a:xfrm>
            <a:off x="883479" y="1356185"/>
            <a:ext cx="107927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883479" y="6400451"/>
            <a:ext cx="107927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96634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Lst>
  <p:hf hdr="0" dt="0"/>
  <p:txStyles>
    <p:titleStyle>
      <a:lvl1pPr algn="l" defTabSz="914400" rtl="0" eaLnBrk="1" latinLnBrk="0" hangingPunct="1">
        <a:lnSpc>
          <a:spcPct val="90000"/>
        </a:lnSpc>
        <a:spcBef>
          <a:spcPct val="0"/>
        </a:spcBef>
        <a:buNone/>
        <a:defRPr sz="2800" kern="1200" cap="none" spc="100" baseline="0">
          <a:solidFill>
            <a:schemeClr val="tx1"/>
          </a:solidFill>
          <a:latin typeface="+mj-lt"/>
          <a:ea typeface="Oswald" charset="0"/>
          <a:cs typeface="Oswald" charset="0"/>
        </a:defRPr>
      </a:lvl1pPr>
    </p:titleStyle>
    <p:bodyStyle>
      <a:lvl1pPr marL="182880" indent="-182880" algn="l" defTabSz="914400" rtl="0" eaLnBrk="1" latinLnBrk="0" hangingPunct="1">
        <a:lnSpc>
          <a:spcPct val="100000"/>
        </a:lnSpc>
        <a:spcBef>
          <a:spcPts val="600"/>
        </a:spcBef>
        <a:buFont typeface="Arial" charset="0"/>
        <a:buChar char="•"/>
        <a:defRPr sz="2000" b="0" kern="1200" cap="none" spc="0" baseline="0">
          <a:solidFill>
            <a:schemeClr val="tx1"/>
          </a:solidFill>
          <a:latin typeface="+mn-lt"/>
          <a:ea typeface="+mn-ea"/>
          <a:cs typeface="+mn-cs"/>
        </a:defRPr>
      </a:lvl1pPr>
      <a:lvl2pPr marL="365760" indent="-18288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548640" indent="-182880" algn="l" defTabSz="914400" rtl="0" eaLnBrk="1" latinLnBrk="0" hangingPunct="1">
        <a:lnSpc>
          <a:spcPct val="100000"/>
        </a:lnSpc>
        <a:spcBef>
          <a:spcPts val="0"/>
        </a:spcBef>
        <a:buFont typeface="Courier New" charset="0"/>
        <a:buChar char="o"/>
        <a:tabLst/>
        <a:defRPr sz="1600" b="0" kern="1200" cap="none" spc="0" baseline="0">
          <a:solidFill>
            <a:schemeClr val="tx1"/>
          </a:solidFill>
          <a:latin typeface="+mn-lt"/>
          <a:ea typeface="+mn-ea"/>
          <a:cs typeface="+mn-cs"/>
        </a:defRPr>
      </a:lvl3pPr>
      <a:lvl4pPr marL="0" indent="0" algn="l" defTabSz="914400" rtl="0" eaLnBrk="1" latinLnBrk="0" hangingPunct="1">
        <a:lnSpc>
          <a:spcPct val="100000"/>
        </a:lnSpc>
        <a:spcBef>
          <a:spcPts val="1800"/>
        </a:spcBef>
        <a:buFont typeface=".AppleSystemUIFont" charset="-120"/>
        <a:buNone/>
        <a:tabLst/>
        <a:defRPr sz="1600" b="1" i="0" kern="1200" cap="all" spc="100" baseline="0">
          <a:solidFill>
            <a:schemeClr val="accent2"/>
          </a:solidFill>
          <a:latin typeface="Calibri" charset="0"/>
          <a:ea typeface="Calibri" charset="0"/>
          <a:cs typeface="Calibri" charset="0"/>
        </a:defRPr>
      </a:lvl4pPr>
      <a:lvl5pPr marL="11113" indent="0" algn="l" defTabSz="914400" rtl="0" eaLnBrk="1" latinLnBrk="0" hangingPunct="1">
        <a:lnSpc>
          <a:spcPct val="100000"/>
        </a:lnSpc>
        <a:spcBef>
          <a:spcPts val="600"/>
        </a:spcBef>
        <a:spcAft>
          <a:spcPts val="600"/>
        </a:spcAft>
        <a:buFont typeface="Arial" panose="020B0604020202020204" pitchFamily="34" charset="0"/>
        <a:buNone/>
        <a:tabLst/>
        <a:defRPr sz="1400" i="1" kern="1200">
          <a:solidFill>
            <a:schemeClr val="tx1"/>
          </a:solidFill>
          <a:latin typeface="Georgia" charset="0"/>
          <a:ea typeface="Georgia" charset="0"/>
          <a:cs typeface="Georgia" charset="0"/>
        </a:defRPr>
      </a:lvl5pPr>
      <a:lvl6pPr marL="0" indent="0" algn="l" defTabSz="914400" rtl="0" eaLnBrk="1" latinLnBrk="0" hangingPunct="1">
        <a:lnSpc>
          <a:spcPct val="100000"/>
        </a:lnSpc>
        <a:spcBef>
          <a:spcPts val="1800"/>
        </a:spcBef>
        <a:buFontTx/>
        <a:buNone/>
        <a:defRPr sz="1100" i="1" kern="1200">
          <a:solidFill>
            <a:schemeClr val="tx1"/>
          </a:solidFill>
          <a:latin typeface="Calibri" charset="0"/>
          <a:ea typeface="Calibri" charset="0"/>
          <a:cs typeface="Calibri"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solidFill>
              </a:defRPr>
            </a:lvl1pPr>
          </a:lstStyle>
          <a:p>
            <a:pPr defTabSz="457200">
              <a:defRPr/>
            </a:pPr>
            <a:fld id="{7D871F5F-C8AF-484B-B19A-A0CBCE8C7764}" type="slidenum">
              <a:rPr lang="en-US" smtClean="0"/>
              <a:pPr defTabSz="457200">
                <a:defRPr/>
              </a:pPr>
              <a:t>‹#›</a:t>
            </a:fld>
            <a:endParaRPr lang="en-US"/>
          </a:p>
        </p:txBody>
      </p:sp>
      <p:sp>
        <p:nvSpPr>
          <p:cNvPr id="7" name="Rectangle 6"/>
          <p:cNvSpPr/>
          <p:nvPr userDrawn="1"/>
        </p:nvSpPr>
        <p:spPr bwMode="auto">
          <a:xfrm>
            <a:off x="0" y="0"/>
            <a:ext cx="487680" cy="6877235"/>
          </a:xfrm>
          <a:prstGeom prst="rect">
            <a:avLst/>
          </a:prstGeom>
          <a:solidFill>
            <a:srgbClr val="007CBB"/>
          </a:solidFill>
          <a:ln>
            <a:noFill/>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a:ea typeface="+mn-ea"/>
                <a:cs typeface="+mn-cs"/>
              </a:rPr>
              <a:t> </a:t>
            </a:r>
          </a:p>
        </p:txBody>
      </p:sp>
      <p:cxnSp>
        <p:nvCxnSpPr>
          <p:cNvPr id="8" name="Straight Connector 7"/>
          <p:cNvCxnSpPr/>
          <p:nvPr userDrawn="1"/>
        </p:nvCxnSpPr>
        <p:spPr>
          <a:xfrm>
            <a:off x="609600" y="6117125"/>
            <a:ext cx="109728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descr="FDA_FullColor_Monogram.jpg">
            <a:extLst>
              <a:ext uri="{FF2B5EF4-FFF2-40B4-BE49-F238E27FC236}">
                <a16:creationId xmlns:a16="http://schemas.microsoft.com/office/drawing/2014/main" id="{8C1AC188-F159-4621-A592-3549B3649D6B}"/>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
        <p:nvSpPr>
          <p:cNvPr id="11" name="TextBox 10">
            <a:extLst>
              <a:ext uri="{FF2B5EF4-FFF2-40B4-BE49-F238E27FC236}">
                <a16:creationId xmlns:a16="http://schemas.microsoft.com/office/drawing/2014/main" id="{DFAD1BE8-596F-4C85-8E2B-F53112D36EE6}"/>
              </a:ext>
            </a:extLst>
          </p:cNvPr>
          <p:cNvSpPr txBox="1"/>
          <p:nvPr userDrawn="1"/>
        </p:nvSpPr>
        <p:spPr>
          <a:xfrm>
            <a:off x="609600" y="6415802"/>
            <a:ext cx="3276600" cy="246221"/>
          </a:xfrm>
          <a:prstGeom prst="rect">
            <a:avLst/>
          </a:prstGeom>
          <a:noFill/>
        </p:spPr>
        <p:txBody>
          <a:bodyPr wrap="square" rtlCol="0">
            <a:spAutoFit/>
          </a:bodyPr>
          <a:lstStyle/>
          <a:p>
            <a:r>
              <a:rPr lang="en-US" sz="1000">
                <a:latin typeface="Arial" panose="020B0604020202020204" pitchFamily="34" charset="0"/>
                <a:cs typeface="Arial" panose="020B0604020202020204" pitchFamily="34" charset="0"/>
              </a:rPr>
              <a:t>CDER Division of Applied Regulatory Science (DARS)</a:t>
            </a:r>
          </a:p>
        </p:txBody>
      </p:sp>
      <p:pic>
        <p:nvPicPr>
          <p:cNvPr id="12" name="Picture 11" descr="FDA_FullColor_Monogram.jpg"/>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1184764" y="136524"/>
            <a:ext cx="795271" cy="938732"/>
          </a:xfrm>
          <a:prstGeom prst="rect">
            <a:avLst/>
          </a:prstGeom>
        </p:spPr>
      </p:pic>
    </p:spTree>
    <p:extLst>
      <p:ext uri="{BB962C8B-B14F-4D97-AF65-F5344CB8AC3E}">
        <p14:creationId xmlns:p14="http://schemas.microsoft.com/office/powerpoint/2010/main" val="103205765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Lst>
  <p:txStyles>
    <p:title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solidFill>
              </a:defRPr>
            </a:lvl1pPr>
          </a:lstStyle>
          <a:p>
            <a:pPr defTabSz="457200">
              <a:defRPr/>
            </a:pPr>
            <a:fld id="{7D871F5F-C8AF-484B-B19A-A0CBCE8C7764}" type="slidenum">
              <a:rPr lang="en-US" smtClean="0"/>
              <a:pPr defTabSz="457200">
                <a:defRPr/>
              </a:pPr>
              <a:t>‹#›</a:t>
            </a:fld>
            <a:endParaRPr lang="en-US"/>
          </a:p>
        </p:txBody>
      </p:sp>
      <p:sp>
        <p:nvSpPr>
          <p:cNvPr id="7" name="Rectangle 6"/>
          <p:cNvSpPr/>
          <p:nvPr userDrawn="1"/>
        </p:nvSpPr>
        <p:spPr bwMode="auto">
          <a:xfrm>
            <a:off x="0" y="0"/>
            <a:ext cx="487680" cy="6877235"/>
          </a:xfrm>
          <a:prstGeom prst="rect">
            <a:avLst/>
          </a:prstGeom>
          <a:solidFill>
            <a:srgbClr val="007CBB"/>
          </a:solidFill>
          <a:ln>
            <a:noFill/>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a:ea typeface="+mn-ea"/>
                <a:cs typeface="+mn-cs"/>
              </a:rPr>
              <a:t> </a:t>
            </a:r>
          </a:p>
        </p:txBody>
      </p:sp>
      <p:cxnSp>
        <p:nvCxnSpPr>
          <p:cNvPr id="8" name="Straight Connector 7"/>
          <p:cNvCxnSpPr/>
          <p:nvPr userDrawn="1"/>
        </p:nvCxnSpPr>
        <p:spPr>
          <a:xfrm>
            <a:off x="609600" y="6117125"/>
            <a:ext cx="109728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descr="FDA_FullColor_Monogram.jpg">
            <a:extLst>
              <a:ext uri="{FF2B5EF4-FFF2-40B4-BE49-F238E27FC236}">
                <a16:creationId xmlns:a16="http://schemas.microsoft.com/office/drawing/2014/main" id="{8C1AC188-F159-4621-A592-3549B3649D6B}"/>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
        <p:nvSpPr>
          <p:cNvPr id="11" name="TextBox 10">
            <a:extLst>
              <a:ext uri="{FF2B5EF4-FFF2-40B4-BE49-F238E27FC236}">
                <a16:creationId xmlns:a16="http://schemas.microsoft.com/office/drawing/2014/main" id="{DFAD1BE8-596F-4C85-8E2B-F53112D36EE6}"/>
              </a:ext>
            </a:extLst>
          </p:cNvPr>
          <p:cNvSpPr txBox="1"/>
          <p:nvPr userDrawn="1"/>
        </p:nvSpPr>
        <p:spPr>
          <a:xfrm>
            <a:off x="609600" y="6415802"/>
            <a:ext cx="3276600" cy="246221"/>
          </a:xfrm>
          <a:prstGeom prst="rect">
            <a:avLst/>
          </a:prstGeom>
          <a:noFill/>
        </p:spPr>
        <p:txBody>
          <a:bodyPr wrap="square" rtlCol="0">
            <a:spAutoFit/>
          </a:bodyPr>
          <a:lstStyle/>
          <a:p>
            <a:r>
              <a:rPr lang="en-US" sz="1000">
                <a:latin typeface="Arial" panose="020B0604020202020204" pitchFamily="34" charset="0"/>
                <a:cs typeface="Arial" panose="020B0604020202020204" pitchFamily="34" charset="0"/>
              </a:rPr>
              <a:t>CDER Division of Applied Regulatory Science (DARS)</a:t>
            </a:r>
          </a:p>
        </p:txBody>
      </p:sp>
      <p:pic>
        <p:nvPicPr>
          <p:cNvPr id="12" name="Picture 11" descr="FDA_FullColor_Monogram.jpg"/>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1184764" y="136524"/>
            <a:ext cx="795271" cy="938732"/>
          </a:xfrm>
          <a:prstGeom prst="rect">
            <a:avLst/>
          </a:prstGeom>
        </p:spPr>
      </p:pic>
    </p:spTree>
    <p:extLst>
      <p:ext uri="{BB962C8B-B14F-4D97-AF65-F5344CB8AC3E}">
        <p14:creationId xmlns:p14="http://schemas.microsoft.com/office/powerpoint/2010/main" val="2352930540"/>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Lst>
  <p:txStyles>
    <p:title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solidFill>
              </a:defRPr>
            </a:lvl1pPr>
          </a:lstStyle>
          <a:p>
            <a:fld id="{4ED81D35-71F6-4950-BE8D-45B8D4EFDE8D}" type="slidenum">
              <a:rPr lang="en-US" smtClean="0"/>
              <a:t>‹#›</a:t>
            </a:fld>
            <a:endParaRPr lang="en-US"/>
          </a:p>
        </p:txBody>
      </p:sp>
      <p:sp>
        <p:nvSpPr>
          <p:cNvPr id="7" name="Rectangle 6"/>
          <p:cNvSpPr/>
          <p:nvPr/>
        </p:nvSpPr>
        <p:spPr bwMode="auto">
          <a:xfrm>
            <a:off x="0" y="0"/>
            <a:ext cx="487680" cy="6877235"/>
          </a:xfrm>
          <a:prstGeom prst="rect">
            <a:avLst/>
          </a:prstGeom>
          <a:solidFill>
            <a:srgbClr val="007CBB"/>
          </a:solidFill>
          <a:ln>
            <a:noFill/>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a:ea typeface="+mn-ea"/>
                <a:cs typeface="+mn-cs"/>
              </a:rPr>
              <a:t> </a:t>
            </a:r>
          </a:p>
        </p:txBody>
      </p:sp>
      <p:cxnSp>
        <p:nvCxnSpPr>
          <p:cNvPr id="8" name="Straight Connector 7"/>
          <p:cNvCxnSpPr/>
          <p:nvPr/>
        </p:nvCxnSpPr>
        <p:spPr>
          <a:xfrm>
            <a:off x="609600" y="6117125"/>
            <a:ext cx="109728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descr="FDA_FullColor_Monogram.jpg">
            <a:extLst>
              <a:ext uri="{FF2B5EF4-FFF2-40B4-BE49-F238E27FC236}">
                <a16:creationId xmlns:a16="http://schemas.microsoft.com/office/drawing/2014/main" id="{8C1AC188-F159-4621-A592-3549B3649D6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
        <p:nvSpPr>
          <p:cNvPr id="11" name="TextBox 10">
            <a:extLst>
              <a:ext uri="{FF2B5EF4-FFF2-40B4-BE49-F238E27FC236}">
                <a16:creationId xmlns:a16="http://schemas.microsoft.com/office/drawing/2014/main" id="{DFAD1BE8-596F-4C85-8E2B-F53112D36EE6}"/>
              </a:ext>
            </a:extLst>
          </p:cNvPr>
          <p:cNvSpPr txBox="1"/>
          <p:nvPr/>
        </p:nvSpPr>
        <p:spPr>
          <a:xfrm>
            <a:off x="609600" y="6415802"/>
            <a:ext cx="3276600" cy="246221"/>
          </a:xfrm>
          <a:prstGeom prst="rect">
            <a:avLst/>
          </a:prstGeom>
          <a:noFill/>
        </p:spPr>
        <p:txBody>
          <a:bodyPr wrap="square" rtlCol="0">
            <a:spAutoFit/>
          </a:bodyPr>
          <a:lstStyle/>
          <a:p>
            <a:r>
              <a:rPr lang="en-US" sz="1000">
                <a:latin typeface="Arial" panose="020B0604020202020204" pitchFamily="34" charset="0"/>
                <a:cs typeface="Arial" panose="020B0604020202020204" pitchFamily="34" charset="0"/>
              </a:rPr>
              <a:t>CDER Division of Applied Regulatory Science (DARS)</a:t>
            </a:r>
          </a:p>
        </p:txBody>
      </p:sp>
      <p:pic>
        <p:nvPicPr>
          <p:cNvPr id="12" name="Picture 11" descr="FDA_FullColor_Monogram.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184764" y="136524"/>
            <a:ext cx="795271" cy="938732"/>
          </a:xfrm>
          <a:prstGeom prst="rect">
            <a:avLst/>
          </a:prstGeom>
        </p:spPr>
      </p:pic>
    </p:spTree>
    <p:extLst>
      <p:ext uri="{BB962C8B-B14F-4D97-AF65-F5344CB8AC3E}">
        <p14:creationId xmlns:p14="http://schemas.microsoft.com/office/powerpoint/2010/main" val="151834707"/>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Lst>
  <p:txStyles>
    <p:title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Zero-shot_learning?ref=blog.paperspace.com" TargetMode="External"/><Relationship Id="rId7" Type="http://schemas.openxmlformats.org/officeDocument/2006/relationships/image" Target="../media/image31.sv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Zero-shot_learning?ref=blog.paperspace.com" TargetMode="External"/><Relationship Id="rId7" Type="http://schemas.openxmlformats.org/officeDocument/2006/relationships/image" Target="../media/image31.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E5F4A7B-A10B-DF0A-06EA-A35958224845}"/>
              </a:ext>
            </a:extLst>
          </p:cNvPr>
          <p:cNvSpPr txBox="1"/>
          <p:nvPr/>
        </p:nvSpPr>
        <p:spPr>
          <a:xfrm>
            <a:off x="1409119" y="2559644"/>
            <a:ext cx="9536443" cy="1384995"/>
          </a:xfrm>
          <a:prstGeom prst="rect">
            <a:avLst/>
          </a:prstGeom>
          <a:noFill/>
        </p:spPr>
        <p:txBody>
          <a:bodyPr wrap="square">
            <a:spAutoFit/>
          </a:bodyPr>
          <a:lstStyle/>
          <a:p>
            <a:pPr algn="ctr" defTabSz="457200">
              <a:spcBef>
                <a:spcPct val="0"/>
              </a:spcBef>
            </a:pPr>
            <a:r>
              <a:rPr lang="en-US" sz="2800" i="1" dirty="0">
                <a:latin typeface="Arial" panose="020B0604020202020204" pitchFamily="34" charset="0"/>
                <a:cs typeface="Arial" panose="020B0604020202020204" pitchFamily="34" charset="0"/>
              </a:rPr>
              <a:t>Leveraging Deep Learning and Large Language Models to Identify Clinical Exposure Changes Due to </a:t>
            </a:r>
            <a:br>
              <a:rPr lang="en-US" sz="2800" i="1" dirty="0">
                <a:latin typeface="Arial" panose="020B0604020202020204" pitchFamily="34" charset="0"/>
                <a:cs typeface="Arial" panose="020B0604020202020204" pitchFamily="34" charset="0"/>
              </a:rPr>
            </a:br>
            <a:r>
              <a:rPr lang="en-US" sz="2800" i="1" dirty="0">
                <a:latin typeface="Arial" panose="020B0604020202020204" pitchFamily="34" charset="0"/>
                <a:cs typeface="Arial" panose="020B0604020202020204" pitchFamily="34" charset="0"/>
              </a:rPr>
              <a:t>Extrinsic and Intrinsic Factors</a:t>
            </a:r>
          </a:p>
        </p:txBody>
      </p:sp>
      <p:sp>
        <p:nvSpPr>
          <p:cNvPr id="10" name="TextBox 9">
            <a:extLst>
              <a:ext uri="{FF2B5EF4-FFF2-40B4-BE49-F238E27FC236}">
                <a16:creationId xmlns:a16="http://schemas.microsoft.com/office/drawing/2014/main" id="{482CA2B7-6287-1090-02C1-493F18180F2B}"/>
              </a:ext>
            </a:extLst>
          </p:cNvPr>
          <p:cNvSpPr txBox="1"/>
          <p:nvPr/>
        </p:nvSpPr>
        <p:spPr>
          <a:xfrm>
            <a:off x="9817768" y="5163266"/>
            <a:ext cx="2198972" cy="763330"/>
          </a:xfrm>
          <a:prstGeom prst="rect">
            <a:avLst/>
          </a:prstGeom>
        </p:spPr>
        <p:txBody>
          <a:bodyPr vert="horz" lIns="91440" tIns="45720" rIns="91440" bIns="45720" rtlCol="0" anchor="ctr">
            <a:normAutofit fontScale="85000" lnSpcReduction="20000"/>
          </a:bodyPr>
          <a:lstStyle/>
          <a:p>
            <a:pPr>
              <a:lnSpc>
                <a:spcPct val="90000"/>
              </a:lnSpc>
              <a:spcAft>
                <a:spcPts val="600"/>
              </a:spcAft>
            </a:pPr>
            <a:r>
              <a:rPr lang="en-US" b="0" i="0" dirty="0">
                <a:effectLst/>
                <a:latin typeface="Times New Roman" panose="02020603050405020304" pitchFamily="18" charset="0"/>
                <a:cs typeface="Times New Roman" panose="02020603050405020304" pitchFamily="18" charset="0"/>
              </a:rPr>
              <a:t>Hamed Meshkin</a:t>
            </a:r>
          </a:p>
          <a:p>
            <a:pPr>
              <a:lnSpc>
                <a:spcPct val="90000"/>
              </a:lnSpc>
              <a:spcAft>
                <a:spcPts val="600"/>
              </a:spcAft>
            </a:pPr>
            <a:r>
              <a:rPr lang="en-US" b="0" i="0" dirty="0">
                <a:effectLst/>
                <a:latin typeface="Times New Roman" panose="02020603050405020304" pitchFamily="18" charset="0"/>
                <a:cs typeface="Times New Roman" panose="02020603050405020304" pitchFamily="18" charset="0"/>
              </a:rPr>
              <a:t>DARS Division Meeting</a:t>
            </a:r>
          </a:p>
          <a:p>
            <a:pPr>
              <a:lnSpc>
                <a:spcPct val="90000"/>
              </a:lnSpc>
              <a:spcAft>
                <a:spcPts val="600"/>
              </a:spcAft>
            </a:pPr>
            <a:r>
              <a:rPr lang="en-US" b="0" i="0" dirty="0">
                <a:effectLst/>
                <a:latin typeface="Times New Roman" panose="02020603050405020304" pitchFamily="18" charset="0"/>
                <a:cs typeface="Times New Roman" panose="02020603050405020304" pitchFamily="18" charset="0"/>
              </a:rPr>
              <a:t>April 10, 2025</a:t>
            </a:r>
          </a:p>
        </p:txBody>
      </p:sp>
    </p:spTree>
    <p:extLst>
      <p:ext uri="{BB962C8B-B14F-4D97-AF65-F5344CB8AC3E}">
        <p14:creationId xmlns:p14="http://schemas.microsoft.com/office/powerpoint/2010/main" val="2915234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0403FE-AD3C-B6BB-DF1E-BA83BAC279ED}"/>
              </a:ext>
            </a:extLst>
          </p:cNvPr>
          <p:cNvSpPr txBox="1">
            <a:spLocks/>
          </p:cNvSpPr>
          <p:nvPr/>
        </p:nvSpPr>
        <p:spPr>
          <a:xfrm>
            <a:off x="491787" y="65423"/>
            <a:ext cx="10823913"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r>
              <a:rPr lang="en-US" sz="2800" b="1" dirty="0"/>
              <a:t>2.  In-context learning</a:t>
            </a:r>
          </a:p>
          <a:p>
            <a:r>
              <a:rPr lang="en-US" sz="2800" b="1" dirty="0"/>
              <a:t>	</a:t>
            </a:r>
            <a:r>
              <a:rPr lang="en-US" sz="2800" b="1" dirty="0">
                <a:solidFill>
                  <a:srgbClr val="FF0000"/>
                </a:solidFill>
              </a:rPr>
              <a:t>Few</a:t>
            </a:r>
            <a:r>
              <a:rPr lang="en-US" sz="2800" b="1" dirty="0"/>
              <a:t>/Zero shot training</a:t>
            </a:r>
          </a:p>
        </p:txBody>
      </p:sp>
      <p:sp>
        <p:nvSpPr>
          <p:cNvPr id="2" name="TextBox 1">
            <a:extLst>
              <a:ext uri="{FF2B5EF4-FFF2-40B4-BE49-F238E27FC236}">
                <a16:creationId xmlns:a16="http://schemas.microsoft.com/office/drawing/2014/main" id="{933ED5B1-B89A-6F86-F50E-11716CC98EB0}"/>
              </a:ext>
            </a:extLst>
          </p:cNvPr>
          <p:cNvSpPr txBox="1"/>
          <p:nvPr/>
        </p:nvSpPr>
        <p:spPr>
          <a:xfrm>
            <a:off x="555454" y="5203781"/>
            <a:ext cx="6094878" cy="923330"/>
          </a:xfrm>
          <a:prstGeom prst="rect">
            <a:avLst/>
          </a:prstGeom>
          <a:noFill/>
        </p:spPr>
        <p:txBody>
          <a:bodyPr wrap="square">
            <a:spAutoFit/>
          </a:bodyPr>
          <a:lstStyle/>
          <a:p>
            <a:pPr algn="ctr"/>
            <a:r>
              <a:rPr lang="en-US" b="0" i="0" u="sng" dirty="0">
                <a:effectLst/>
                <a:latin typeface="Poppins" panose="020B0502040204020203" pitchFamily="2" charset="0"/>
                <a:hlinkClick r:id="rId3"/>
              </a:rPr>
              <a:t>Few-shot learning</a:t>
            </a:r>
            <a:r>
              <a:rPr lang="en-US" b="0" i="0" dirty="0">
                <a:solidFill>
                  <a:srgbClr val="333333"/>
                </a:solidFill>
                <a:effectLst/>
                <a:latin typeface="Poppins" panose="020B0502040204020203" pitchFamily="2" charset="0"/>
              </a:rPr>
              <a:t> (FSL)</a:t>
            </a:r>
            <a:r>
              <a:rPr lang="en-US" b="0" i="0" dirty="0">
                <a:solidFill>
                  <a:srgbClr val="111827"/>
                </a:solidFill>
                <a:effectLst/>
                <a:latin typeface="Charter"/>
              </a:rPr>
              <a:t> </a:t>
            </a:r>
            <a:r>
              <a:rPr lang="en-US" dirty="0">
                <a:solidFill>
                  <a:srgbClr val="333333"/>
                </a:solidFill>
                <a:latin typeface="Poppins" panose="020B0502040204020203" pitchFamily="2" charset="0"/>
              </a:rPr>
              <a:t>practice of feeding a machine learning model with a very small amount of training data to guide its predictions</a:t>
            </a:r>
            <a:endParaRPr lang="en-US" dirty="0"/>
          </a:p>
        </p:txBody>
      </p:sp>
      <p:sp>
        <p:nvSpPr>
          <p:cNvPr id="9" name="Text Placeholder 2">
            <a:extLst>
              <a:ext uri="{FF2B5EF4-FFF2-40B4-BE49-F238E27FC236}">
                <a16:creationId xmlns:a16="http://schemas.microsoft.com/office/drawing/2014/main" id="{38537CD6-F3A9-E618-ADE3-35E9FE0CF149}"/>
              </a:ext>
            </a:extLst>
          </p:cNvPr>
          <p:cNvSpPr txBox="1">
            <a:spLocks/>
          </p:cNvSpPr>
          <p:nvPr/>
        </p:nvSpPr>
        <p:spPr>
          <a:xfrm>
            <a:off x="718247" y="1764251"/>
            <a:ext cx="3135014" cy="1080802"/>
          </a:xfrm>
          <a:prstGeom prst="rect">
            <a:avLst/>
          </a:prstGeom>
          <a:ln w="12700">
            <a:solidFill>
              <a:schemeClr val="dk1"/>
            </a:solidFill>
            <a:prstDash val="sysDot"/>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400" b="1">
                <a:latin typeface="Times New Roman" panose="02020603050405020304" pitchFamily="18" charset="0"/>
                <a:cs typeface="Times New Roman" panose="02020603050405020304" pitchFamily="18" charset="0"/>
              </a:rPr>
              <a:t>Example 1: PK DDI sentence</a:t>
            </a:r>
            <a:br>
              <a:rPr lang="en-US" sz="1400" b="1">
                <a:latin typeface="Times New Roman" panose="02020603050405020304" pitchFamily="18" charset="0"/>
                <a:cs typeface="Times New Roman" panose="02020603050405020304" pitchFamily="18" charset="0"/>
              </a:rPr>
            </a:br>
            <a:r>
              <a:rPr lang="en-US" sz="1400" b="1">
                <a:latin typeface="Times New Roman" panose="02020603050405020304" pitchFamily="18" charset="0"/>
                <a:cs typeface="Times New Roman" panose="02020603050405020304" pitchFamily="18" charset="0"/>
              </a:rPr>
              <a:t>Example 2: PK DDI sentence </a:t>
            </a:r>
          </a:p>
          <a:p>
            <a:pPr marL="0" indent="0">
              <a:buFont typeface="Arial"/>
              <a:buNone/>
            </a:pPr>
            <a:r>
              <a:rPr lang="en-US" sz="1400" b="1">
                <a:latin typeface="Times New Roman" panose="02020603050405020304" pitchFamily="18" charset="0"/>
                <a:cs typeface="Times New Roman" panose="02020603050405020304" pitchFamily="18" charset="0"/>
              </a:rPr>
              <a:t>Example 3: Non-PK DDI sentence</a:t>
            </a:r>
            <a:br>
              <a:rPr lang="en-US" sz="1400" b="1">
                <a:latin typeface="Times New Roman" panose="02020603050405020304" pitchFamily="18" charset="0"/>
                <a:cs typeface="Times New Roman" panose="02020603050405020304" pitchFamily="18" charset="0"/>
              </a:rPr>
            </a:br>
            <a:r>
              <a:rPr lang="en-US" sz="1400" b="1">
                <a:latin typeface="Times New Roman" panose="02020603050405020304" pitchFamily="18" charset="0"/>
                <a:cs typeface="Times New Roman" panose="02020603050405020304" pitchFamily="18" charset="0"/>
              </a:rPr>
              <a:t>Example 4: Non-PK DDI sentence</a:t>
            </a:r>
            <a:endParaRPr lang="en-US" sz="1400" b="1" dirty="0">
              <a:latin typeface="Times New Roman" panose="02020603050405020304" pitchFamily="18" charset="0"/>
              <a:cs typeface="Times New Roman" panose="02020603050405020304" pitchFamily="18" charset="0"/>
            </a:endParaRPr>
          </a:p>
        </p:txBody>
      </p:sp>
      <p:sp>
        <p:nvSpPr>
          <p:cNvPr id="10" name="Text Placeholder 2">
            <a:extLst>
              <a:ext uri="{FF2B5EF4-FFF2-40B4-BE49-F238E27FC236}">
                <a16:creationId xmlns:a16="http://schemas.microsoft.com/office/drawing/2014/main" id="{7598F8C9-B858-8568-7DDD-6E82CEF6585E}"/>
              </a:ext>
            </a:extLst>
          </p:cNvPr>
          <p:cNvSpPr txBox="1">
            <a:spLocks/>
          </p:cNvSpPr>
          <p:nvPr/>
        </p:nvSpPr>
        <p:spPr>
          <a:xfrm>
            <a:off x="718246" y="3154691"/>
            <a:ext cx="3135015" cy="581980"/>
          </a:xfrm>
          <a:prstGeom prst="rect">
            <a:avLst/>
          </a:prstGeom>
          <a:ln w="12700">
            <a:solidFill>
              <a:schemeClr val="dk1"/>
            </a:solid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600" b="1" dirty="0">
                <a:latin typeface="Times New Roman" panose="02020603050405020304" pitchFamily="18" charset="0"/>
                <a:cs typeface="Times New Roman" panose="02020603050405020304" pitchFamily="18" charset="0"/>
              </a:rPr>
              <a:t>Prompt + (sentences set)</a:t>
            </a:r>
          </a:p>
        </p:txBody>
      </p:sp>
      <p:sp>
        <p:nvSpPr>
          <p:cNvPr id="22" name="TextBox 21">
            <a:extLst>
              <a:ext uri="{FF2B5EF4-FFF2-40B4-BE49-F238E27FC236}">
                <a16:creationId xmlns:a16="http://schemas.microsoft.com/office/drawing/2014/main" id="{993BC626-4A0B-7C74-070E-4B60DA30522B}"/>
              </a:ext>
            </a:extLst>
          </p:cNvPr>
          <p:cNvSpPr txBox="1"/>
          <p:nvPr/>
        </p:nvSpPr>
        <p:spPr>
          <a:xfrm>
            <a:off x="1230341" y="1394919"/>
            <a:ext cx="2270558" cy="369332"/>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Few Shot Learning</a:t>
            </a:r>
            <a:endParaRPr lang="en-US" dirty="0">
              <a:latin typeface="Times New Roman" panose="02020603050405020304" pitchFamily="18" charset="0"/>
              <a:cs typeface="Times New Roman" panose="02020603050405020304" pitchFamily="18" charset="0"/>
            </a:endParaRPr>
          </a:p>
        </p:txBody>
      </p:sp>
      <p:sp>
        <p:nvSpPr>
          <p:cNvPr id="33" name="Rectangle: Rounded Corners 32">
            <a:extLst>
              <a:ext uri="{FF2B5EF4-FFF2-40B4-BE49-F238E27FC236}">
                <a16:creationId xmlns:a16="http://schemas.microsoft.com/office/drawing/2014/main" id="{4F064DFD-F1E3-CC4E-07E6-18DEC3FA6A2F}"/>
              </a:ext>
            </a:extLst>
          </p:cNvPr>
          <p:cNvSpPr/>
          <p:nvPr/>
        </p:nvSpPr>
        <p:spPr>
          <a:xfrm>
            <a:off x="5264149" y="969821"/>
            <a:ext cx="5515611" cy="2312279"/>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9A226253-AF68-06CC-B6D4-AC2A6B970910}"/>
              </a:ext>
            </a:extLst>
          </p:cNvPr>
          <p:cNvSpPr/>
          <p:nvPr/>
        </p:nvSpPr>
        <p:spPr>
          <a:xfrm>
            <a:off x="10081345" y="1062122"/>
            <a:ext cx="416374" cy="20263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D5EC7743-A48C-3EBA-B4F1-B022768FC903}"/>
              </a:ext>
            </a:extLst>
          </p:cNvPr>
          <p:cNvSpPr/>
          <p:nvPr/>
        </p:nvSpPr>
        <p:spPr>
          <a:xfrm>
            <a:off x="10124271" y="1603972"/>
            <a:ext cx="349170" cy="349170"/>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ECC460C-5B6D-A11F-8381-ABF2D8A04AD9}"/>
              </a:ext>
            </a:extLst>
          </p:cNvPr>
          <p:cNvSpPr/>
          <p:nvPr/>
        </p:nvSpPr>
        <p:spPr>
          <a:xfrm>
            <a:off x="10272558" y="2496180"/>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26402B5-2847-07F9-97DA-B53645BE5BBA}"/>
              </a:ext>
            </a:extLst>
          </p:cNvPr>
          <p:cNvSpPr/>
          <p:nvPr/>
        </p:nvSpPr>
        <p:spPr>
          <a:xfrm>
            <a:off x="10272557" y="2351546"/>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5CCF1DF-EA54-1124-CEE6-D23A745C1697}"/>
              </a:ext>
            </a:extLst>
          </p:cNvPr>
          <p:cNvSpPr/>
          <p:nvPr/>
        </p:nvSpPr>
        <p:spPr>
          <a:xfrm>
            <a:off x="10265253" y="2206913"/>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8BC8336-DEA2-B55E-1783-FF25DC17216C}"/>
              </a:ext>
            </a:extLst>
          </p:cNvPr>
          <p:cNvSpPr/>
          <p:nvPr/>
        </p:nvSpPr>
        <p:spPr>
          <a:xfrm>
            <a:off x="10116962" y="2707840"/>
            <a:ext cx="349170" cy="349170"/>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D880CE-E0D6-417C-A0AC-B388DAD59895}"/>
              </a:ext>
            </a:extLst>
          </p:cNvPr>
          <p:cNvSpPr/>
          <p:nvPr/>
        </p:nvSpPr>
        <p:spPr>
          <a:xfrm>
            <a:off x="10115607" y="1136466"/>
            <a:ext cx="349170" cy="349170"/>
          </a:xfrm>
          <a:prstGeom prst="ellipse">
            <a:avLst/>
          </a:prstGeom>
          <a:solidFill>
            <a:srgbClr val="C00000"/>
          </a:solidFill>
          <a:ln>
            <a:solidFill>
              <a:srgbClr val="5800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6D1E526-88A2-7911-72A7-A7BB22E8418E}"/>
              </a:ext>
            </a:extLst>
          </p:cNvPr>
          <p:cNvGrpSpPr/>
          <p:nvPr/>
        </p:nvGrpSpPr>
        <p:grpSpPr>
          <a:xfrm>
            <a:off x="4536460" y="3326542"/>
            <a:ext cx="7801589" cy="2499897"/>
            <a:chOff x="2842237" y="3006266"/>
            <a:chExt cx="4782013" cy="1532321"/>
          </a:xfrm>
        </p:grpSpPr>
        <p:sp>
          <p:nvSpPr>
            <p:cNvPr id="42" name="Rectangle: Top Corners Snipped 41">
              <a:extLst>
                <a:ext uri="{FF2B5EF4-FFF2-40B4-BE49-F238E27FC236}">
                  <a16:creationId xmlns:a16="http://schemas.microsoft.com/office/drawing/2014/main" id="{809FEFB6-C530-ABFE-80E3-3A23880D8895}"/>
                </a:ext>
              </a:extLst>
            </p:cNvPr>
            <p:cNvSpPr/>
            <p:nvPr/>
          </p:nvSpPr>
          <p:spPr>
            <a:xfrm rot="5400000">
              <a:off x="4378540" y="3500360"/>
              <a:ext cx="565534" cy="835175"/>
            </a:xfrm>
            <a:prstGeom prst="snip2SameRect">
              <a:avLst>
                <a:gd name="adj1" fmla="val 32331"/>
                <a:gd name="adj2" fmla="val 0"/>
              </a:avLst>
            </a:prstGeom>
            <a:solidFill>
              <a:schemeClr val="accent4">
                <a:alpha val="50000"/>
              </a:schemeClr>
            </a:solidFill>
            <a:ln w="15875">
              <a:solidFill>
                <a:schemeClr val="accent1">
                  <a:shade val="50000"/>
                </a:schemeClr>
              </a:solidFill>
            </a:ln>
            <a:scene3d>
              <a:camera prst="orthographicFront"/>
              <a:lightRig rig="threePt" dir="t"/>
            </a:scene3d>
            <a:sp3d>
              <a:bevelT w="165100" prst="coolSlant"/>
            </a:sp3d>
          </p:spPr>
          <p:style>
            <a:lnRef idx="0">
              <a:scrgbClr r="0" g="0" b="0"/>
            </a:lnRef>
            <a:fillRef idx="0">
              <a:scrgbClr r="0" g="0" b="0"/>
            </a:fillRef>
            <a:effectRef idx="0">
              <a:scrgbClr r="0" g="0" b="0"/>
            </a:effectRef>
            <a:fontRef idx="minor">
              <a:schemeClr val="lt1"/>
            </a:fontRef>
          </p:style>
          <p:txBody>
            <a:bodyPr vert="vert270" rtlCol="0" anchor="ctr"/>
            <a:lstStyle/>
            <a:p>
              <a:pPr algn="ctr"/>
              <a:r>
                <a:rPr lang="en-US" sz="2000" dirty="0">
                  <a:solidFill>
                    <a:schemeClr val="tx1"/>
                  </a:solidFill>
                </a:rPr>
                <a:t>Model</a:t>
              </a:r>
              <a:br>
                <a:rPr lang="en-US" sz="2000" dirty="0">
                  <a:solidFill>
                    <a:schemeClr val="tx1"/>
                  </a:solidFill>
                </a:rPr>
              </a:br>
              <a:r>
                <a:rPr lang="en-US" sz="2000" dirty="0">
                  <a:solidFill>
                    <a:schemeClr val="tx1"/>
                  </a:solidFill>
                </a:rPr>
                <a:t>Inference</a:t>
              </a:r>
            </a:p>
          </p:txBody>
        </p:sp>
        <p:sp>
          <p:nvSpPr>
            <p:cNvPr id="43" name="Rectangle 42">
              <a:extLst>
                <a:ext uri="{FF2B5EF4-FFF2-40B4-BE49-F238E27FC236}">
                  <a16:creationId xmlns:a16="http://schemas.microsoft.com/office/drawing/2014/main" id="{E6CF49C4-6283-14A7-1E1F-D2E760CBE5F3}"/>
                </a:ext>
              </a:extLst>
            </p:cNvPr>
            <p:cNvSpPr/>
            <p:nvPr/>
          </p:nvSpPr>
          <p:spPr>
            <a:xfrm>
              <a:off x="2843479" y="3253740"/>
              <a:ext cx="1127886" cy="299641"/>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Pre-processing</a:t>
              </a:r>
            </a:p>
          </p:txBody>
        </p:sp>
        <p:sp>
          <p:nvSpPr>
            <p:cNvPr id="44" name="Rectangle 43">
              <a:extLst>
                <a:ext uri="{FF2B5EF4-FFF2-40B4-BE49-F238E27FC236}">
                  <a16:creationId xmlns:a16="http://schemas.microsoft.com/office/drawing/2014/main" id="{BB7C46A1-394B-9899-FF6B-B9A50077BB1D}"/>
                </a:ext>
              </a:extLst>
            </p:cNvPr>
            <p:cNvSpPr/>
            <p:nvPr/>
          </p:nvSpPr>
          <p:spPr>
            <a:xfrm>
              <a:off x="2842237" y="3783962"/>
              <a:ext cx="1127886"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Tokenization</a:t>
              </a:r>
            </a:p>
          </p:txBody>
        </p:sp>
        <p:cxnSp>
          <p:nvCxnSpPr>
            <p:cNvPr id="45" name="Straight Arrow Connector 44">
              <a:extLst>
                <a:ext uri="{FF2B5EF4-FFF2-40B4-BE49-F238E27FC236}">
                  <a16:creationId xmlns:a16="http://schemas.microsoft.com/office/drawing/2014/main" id="{06564178-04D6-9FB5-29B9-B0A74580C566}"/>
                </a:ext>
              </a:extLst>
            </p:cNvPr>
            <p:cNvCxnSpPr>
              <a:cxnSpLocks/>
              <a:stCxn id="43" idx="2"/>
              <a:endCxn id="44" idx="0"/>
            </p:cNvCxnSpPr>
            <p:nvPr/>
          </p:nvCxnSpPr>
          <p:spPr>
            <a:xfrm flipH="1">
              <a:off x="3406180" y="3553381"/>
              <a:ext cx="1242" cy="230581"/>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30924B25-EE45-9760-BC61-32846D61CE98}"/>
                </a:ext>
              </a:extLst>
            </p:cNvPr>
            <p:cNvCxnSpPr>
              <a:cxnSpLocks/>
              <a:stCxn id="44" idx="3"/>
              <a:endCxn id="42" idx="1"/>
            </p:cNvCxnSpPr>
            <p:nvPr/>
          </p:nvCxnSpPr>
          <p:spPr>
            <a:xfrm flipV="1">
              <a:off x="3970123" y="3917948"/>
              <a:ext cx="273597" cy="318"/>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9D7ACDF8-3471-B526-AAEA-122AAAAC3EC2}"/>
                </a:ext>
              </a:extLst>
            </p:cNvPr>
            <p:cNvSpPr/>
            <p:nvPr/>
          </p:nvSpPr>
          <p:spPr>
            <a:xfrm>
              <a:off x="5303927" y="3783253"/>
              <a:ext cx="1159281"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Post-Processing</a:t>
              </a:r>
            </a:p>
          </p:txBody>
        </p:sp>
        <p:cxnSp>
          <p:nvCxnSpPr>
            <p:cNvPr id="48" name="Straight Arrow Connector 47">
              <a:extLst>
                <a:ext uri="{FF2B5EF4-FFF2-40B4-BE49-F238E27FC236}">
                  <a16:creationId xmlns:a16="http://schemas.microsoft.com/office/drawing/2014/main" id="{D9623910-777D-7154-8C26-D79C194A99BB}"/>
                </a:ext>
              </a:extLst>
            </p:cNvPr>
            <p:cNvCxnSpPr>
              <a:cxnSpLocks/>
              <a:stCxn id="42" idx="3"/>
              <a:endCxn id="47" idx="1"/>
            </p:cNvCxnSpPr>
            <p:nvPr/>
          </p:nvCxnSpPr>
          <p:spPr>
            <a:xfrm flipV="1">
              <a:off x="5078895" y="3917557"/>
              <a:ext cx="225032" cy="391"/>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9D716804-1C20-36BE-2CBC-2F6B0F8B38EF}"/>
                </a:ext>
              </a:extLst>
            </p:cNvPr>
            <p:cNvCxnSpPr>
              <a:cxnSpLocks/>
              <a:stCxn id="47" idx="3"/>
              <a:endCxn id="50" idx="1"/>
            </p:cNvCxnSpPr>
            <p:nvPr/>
          </p:nvCxnSpPr>
          <p:spPr>
            <a:xfrm>
              <a:off x="6463208" y="3917557"/>
              <a:ext cx="266282" cy="0"/>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4CC4D52C-51EF-0616-4498-124715F2D13D}"/>
                </a:ext>
              </a:extLst>
            </p:cNvPr>
            <p:cNvSpPr/>
            <p:nvPr/>
          </p:nvSpPr>
          <p:spPr>
            <a:xfrm>
              <a:off x="6729490" y="3296527"/>
              <a:ext cx="255218" cy="124206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2DBFCEB2-EBE5-CC69-D12E-345494FC6138}"/>
                </a:ext>
              </a:extLst>
            </p:cNvPr>
            <p:cNvSpPr/>
            <p:nvPr/>
          </p:nvSpPr>
          <p:spPr>
            <a:xfrm>
              <a:off x="6755802" y="362857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0C1275E-268E-C311-10E3-04C5E92A1F70}"/>
                </a:ext>
              </a:extLst>
            </p:cNvPr>
            <p:cNvSpPr/>
            <p:nvPr/>
          </p:nvSpPr>
          <p:spPr>
            <a:xfrm>
              <a:off x="6846695" y="4175461"/>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8592B900-6357-69F5-A7D5-1F31CB4BF025}"/>
                </a:ext>
              </a:extLst>
            </p:cNvPr>
            <p:cNvSpPr/>
            <p:nvPr/>
          </p:nvSpPr>
          <p:spPr>
            <a:xfrm>
              <a:off x="6846694" y="4086807"/>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35F2BD20-328B-80A5-B52C-5E165EBF5680}"/>
                </a:ext>
              </a:extLst>
            </p:cNvPr>
            <p:cNvSpPr/>
            <p:nvPr/>
          </p:nvSpPr>
          <p:spPr>
            <a:xfrm>
              <a:off x="6842217" y="3998154"/>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E96EAD9-8772-EE1D-158F-CD29DA56B4DF}"/>
                </a:ext>
              </a:extLst>
            </p:cNvPr>
            <p:cNvSpPr/>
            <p:nvPr/>
          </p:nvSpPr>
          <p:spPr>
            <a:xfrm>
              <a:off x="6751322" y="430519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3B7799-6769-4803-D6FA-9593E5D2AD3B}"/>
                </a:ext>
              </a:extLst>
            </p:cNvPr>
            <p:cNvSpPr/>
            <p:nvPr/>
          </p:nvSpPr>
          <p:spPr>
            <a:xfrm>
              <a:off x="6750491" y="3342019"/>
              <a:ext cx="214025" cy="214025"/>
            </a:xfrm>
            <a:prstGeom prst="ellipse">
              <a:avLst/>
            </a:prstGeom>
            <a:solidFill>
              <a:srgbClr val="FFC600"/>
            </a:solidFill>
            <a:ln>
              <a:solidFill>
                <a:srgbClr val="745B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7" name="Text Placeholder 2">
              <a:extLst>
                <a:ext uri="{FF2B5EF4-FFF2-40B4-BE49-F238E27FC236}">
                  <a16:creationId xmlns:a16="http://schemas.microsoft.com/office/drawing/2014/main" id="{E2DA756E-2C75-04C7-3276-878C9C2258C0}"/>
                </a:ext>
              </a:extLst>
            </p:cNvPr>
            <p:cNvSpPr txBox="1">
              <a:spLocks/>
            </p:cNvSpPr>
            <p:nvPr/>
          </p:nvSpPr>
          <p:spPr>
            <a:xfrm>
              <a:off x="6060183" y="3006266"/>
              <a:ext cx="1564067" cy="316390"/>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000" b="1" dirty="0">
                  <a:latin typeface="Times New Roman" panose="02020603050405020304" pitchFamily="18" charset="0"/>
                  <a:cs typeface="Times New Roman" panose="02020603050405020304" pitchFamily="18" charset="0"/>
                </a:rPr>
                <a:t>Query set Prediction</a:t>
              </a:r>
            </a:p>
          </p:txBody>
        </p:sp>
      </p:grpSp>
      <p:cxnSp>
        <p:nvCxnSpPr>
          <p:cNvPr id="58" name="Connector: Elbow 57">
            <a:extLst>
              <a:ext uri="{FF2B5EF4-FFF2-40B4-BE49-F238E27FC236}">
                <a16:creationId xmlns:a16="http://schemas.microsoft.com/office/drawing/2014/main" id="{827C7F9E-95C3-B8E6-5733-FED895CA04BA}"/>
              </a:ext>
            </a:extLst>
          </p:cNvPr>
          <p:cNvCxnSpPr>
            <a:cxnSpLocks/>
            <a:stCxn id="33" idx="2"/>
            <a:endCxn id="42" idx="2"/>
          </p:cNvCxnSpPr>
          <p:nvPr/>
        </p:nvCxnSpPr>
        <p:spPr>
          <a:xfrm rot="5400000">
            <a:off x="7227823" y="3558450"/>
            <a:ext cx="1070482" cy="517783"/>
          </a:xfrm>
          <a:prstGeom prst="bentConnector3">
            <a:avLst>
              <a:gd name="adj1" fmla="val 50000"/>
            </a:avLst>
          </a:prstGeom>
          <a:ln w="25400">
            <a:tailEnd type="triangle"/>
          </a:ln>
        </p:spPr>
        <p:style>
          <a:lnRef idx="3">
            <a:schemeClr val="dk1"/>
          </a:lnRef>
          <a:fillRef idx="0">
            <a:schemeClr val="dk1"/>
          </a:fillRef>
          <a:effectRef idx="2">
            <a:schemeClr val="dk1"/>
          </a:effectRef>
          <a:fontRef idx="minor">
            <a:schemeClr val="tx1"/>
          </a:fontRef>
        </p:style>
      </p:cxnSp>
      <p:cxnSp>
        <p:nvCxnSpPr>
          <p:cNvPr id="59" name="Connector: Elbow 58">
            <a:extLst>
              <a:ext uri="{FF2B5EF4-FFF2-40B4-BE49-F238E27FC236}">
                <a16:creationId xmlns:a16="http://schemas.microsoft.com/office/drawing/2014/main" id="{38C88783-1208-27F5-B18A-CED742AFD466}"/>
              </a:ext>
            </a:extLst>
          </p:cNvPr>
          <p:cNvCxnSpPr>
            <a:cxnSpLocks/>
            <a:stCxn id="43" idx="0"/>
            <a:endCxn id="10" idx="3"/>
          </p:cNvCxnSpPr>
          <p:nvPr/>
        </p:nvCxnSpPr>
        <p:spPr>
          <a:xfrm rot="16200000" flipV="1">
            <a:off x="4513595" y="2785348"/>
            <a:ext cx="284601" cy="1605267"/>
          </a:xfrm>
          <a:prstGeom prst="bentConnector2">
            <a:avLst/>
          </a:prstGeom>
          <a:ln w="25400">
            <a:solidFill>
              <a:schemeClr val="accent2">
                <a:lumMod val="50000"/>
              </a:schemeClr>
            </a:solidFill>
            <a:headEnd type="triangle"/>
            <a:tailEnd type="none"/>
          </a:ln>
        </p:spPr>
        <p:style>
          <a:lnRef idx="3">
            <a:schemeClr val="dk1"/>
          </a:lnRef>
          <a:fillRef idx="0">
            <a:schemeClr val="dk1"/>
          </a:fillRef>
          <a:effectRef idx="2">
            <a:schemeClr val="dk1"/>
          </a:effectRef>
          <a:fontRef idx="minor">
            <a:schemeClr val="tx1"/>
          </a:fontRef>
        </p:style>
      </p:cxnSp>
      <p:sp>
        <p:nvSpPr>
          <p:cNvPr id="60" name="Text Placeholder 2">
            <a:extLst>
              <a:ext uri="{FF2B5EF4-FFF2-40B4-BE49-F238E27FC236}">
                <a16:creationId xmlns:a16="http://schemas.microsoft.com/office/drawing/2014/main" id="{979BE7FA-A32C-20B7-E650-F907B04103B6}"/>
              </a:ext>
            </a:extLst>
          </p:cNvPr>
          <p:cNvSpPr txBox="1">
            <a:spLocks/>
          </p:cNvSpPr>
          <p:nvPr/>
        </p:nvSpPr>
        <p:spPr>
          <a:xfrm>
            <a:off x="718246" y="2875669"/>
            <a:ext cx="3135015" cy="243943"/>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600" b="1" dirty="0">
                <a:latin typeface="Times New Roman" panose="02020603050405020304" pitchFamily="18" charset="0"/>
                <a:cs typeface="Times New Roman" panose="02020603050405020304" pitchFamily="18" charset="0"/>
              </a:rPr>
              <a:t>+</a:t>
            </a:r>
          </a:p>
        </p:txBody>
      </p:sp>
      <p:sp>
        <p:nvSpPr>
          <p:cNvPr id="61" name="Text Placeholder 2">
            <a:extLst>
              <a:ext uri="{FF2B5EF4-FFF2-40B4-BE49-F238E27FC236}">
                <a16:creationId xmlns:a16="http://schemas.microsoft.com/office/drawing/2014/main" id="{11A9B885-B1CF-2927-4A02-E9322A381611}"/>
              </a:ext>
            </a:extLst>
          </p:cNvPr>
          <p:cNvSpPr txBox="1">
            <a:spLocks/>
          </p:cNvSpPr>
          <p:nvPr/>
        </p:nvSpPr>
        <p:spPr>
          <a:xfrm>
            <a:off x="4187395" y="3188718"/>
            <a:ext cx="963183" cy="275647"/>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400" b="1" dirty="0">
                <a:latin typeface="Times New Roman" panose="02020603050405020304" pitchFamily="18" charset="0"/>
                <a:cs typeface="Times New Roman" panose="02020603050405020304" pitchFamily="18" charset="0"/>
              </a:rPr>
              <a:t>FSL input</a:t>
            </a:r>
          </a:p>
        </p:txBody>
      </p:sp>
      <p:pic>
        <p:nvPicPr>
          <p:cNvPr id="62" name="Graphic 61" descr="Database outline">
            <a:extLst>
              <a:ext uri="{FF2B5EF4-FFF2-40B4-BE49-F238E27FC236}">
                <a16:creationId xmlns:a16="http://schemas.microsoft.com/office/drawing/2014/main" id="{B9A13CCB-7664-8456-211F-55B6C6FF10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16561" y="1687829"/>
            <a:ext cx="1133782" cy="1133782"/>
          </a:xfrm>
          <a:prstGeom prst="rect">
            <a:avLst/>
          </a:prstGeom>
        </p:spPr>
      </p:pic>
      <p:pic>
        <p:nvPicPr>
          <p:cNvPr id="63" name="Graphic 62" descr="Database with solid fill">
            <a:extLst>
              <a:ext uri="{FF2B5EF4-FFF2-40B4-BE49-F238E27FC236}">
                <a16:creationId xmlns:a16="http://schemas.microsoft.com/office/drawing/2014/main" id="{205744D4-4C62-ACC3-A470-35471753B8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95136" y="1819874"/>
            <a:ext cx="1010544" cy="1010544"/>
          </a:xfrm>
          <a:prstGeom prst="rect">
            <a:avLst/>
          </a:prstGeom>
        </p:spPr>
      </p:pic>
      <p:sp>
        <p:nvSpPr>
          <p:cNvPr id="64" name="TextBox 63">
            <a:extLst>
              <a:ext uri="{FF2B5EF4-FFF2-40B4-BE49-F238E27FC236}">
                <a16:creationId xmlns:a16="http://schemas.microsoft.com/office/drawing/2014/main" id="{0F1B060A-B55F-32F7-B8CD-7703E95AC3FD}"/>
              </a:ext>
            </a:extLst>
          </p:cNvPr>
          <p:cNvSpPr txBox="1"/>
          <p:nvPr/>
        </p:nvSpPr>
        <p:spPr>
          <a:xfrm>
            <a:off x="5377824" y="1407587"/>
            <a:ext cx="1698244" cy="307777"/>
          </a:xfrm>
          <a:prstGeom prst="rect">
            <a:avLst/>
          </a:prstGeom>
          <a:noFill/>
        </p:spPr>
        <p:txBody>
          <a:bodyPr wrap="square">
            <a:spAutoFit/>
          </a:bodyPr>
          <a:lstStyle/>
          <a:p>
            <a:pPr algn="ctr"/>
            <a:r>
              <a:rPr lang="en-US" sz="1400" b="0" i="0" dirty="0">
                <a:solidFill>
                  <a:schemeClr val="tx1"/>
                </a:solidFill>
                <a:effectLst/>
                <a:latin typeface="Times New Roman" panose="02020603050405020304" pitchFamily="18" charset="0"/>
                <a:cs typeface="Times New Roman" panose="02020603050405020304" pitchFamily="18" charset="0"/>
              </a:rPr>
              <a:t>Large data collection</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65" name="Oval 64">
            <a:extLst>
              <a:ext uri="{FF2B5EF4-FFF2-40B4-BE49-F238E27FC236}">
                <a16:creationId xmlns:a16="http://schemas.microsoft.com/office/drawing/2014/main" id="{DABC2209-FF17-8A97-C950-CF95C6C28DB2}"/>
              </a:ext>
            </a:extLst>
          </p:cNvPr>
          <p:cNvSpPr/>
          <p:nvPr/>
        </p:nvSpPr>
        <p:spPr>
          <a:xfrm>
            <a:off x="7737507" y="10331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2B3D724-7A93-3E51-0ABC-132EDBF01192}"/>
              </a:ext>
            </a:extLst>
          </p:cNvPr>
          <p:cNvSpPr/>
          <p:nvPr/>
        </p:nvSpPr>
        <p:spPr>
          <a:xfrm>
            <a:off x="8075976" y="10331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0A3BB411-215B-09E9-B1BD-DA06670F76E5}"/>
              </a:ext>
            </a:extLst>
          </p:cNvPr>
          <p:cNvSpPr/>
          <p:nvPr/>
        </p:nvSpPr>
        <p:spPr>
          <a:xfrm>
            <a:off x="8417048" y="10331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A7E29A3C-C0D2-42C7-1E36-91C3266C6E87}"/>
              </a:ext>
            </a:extLst>
          </p:cNvPr>
          <p:cNvSpPr/>
          <p:nvPr/>
        </p:nvSpPr>
        <p:spPr>
          <a:xfrm>
            <a:off x="7579596" y="17008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7979DCF5-EF79-0694-487F-F74DFC4E8955}"/>
              </a:ext>
            </a:extLst>
          </p:cNvPr>
          <p:cNvSpPr/>
          <p:nvPr/>
        </p:nvSpPr>
        <p:spPr>
          <a:xfrm>
            <a:off x="7921124" y="17008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6065AE6-032F-3022-8E08-0D409636124B}"/>
              </a:ext>
            </a:extLst>
          </p:cNvPr>
          <p:cNvSpPr/>
          <p:nvPr/>
        </p:nvSpPr>
        <p:spPr>
          <a:xfrm>
            <a:off x="8262651" y="1702833"/>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4CFD7C8D-CB01-17E3-4710-4BDDAC33D95F}"/>
              </a:ext>
            </a:extLst>
          </p:cNvPr>
          <p:cNvSpPr/>
          <p:nvPr/>
        </p:nvSpPr>
        <p:spPr>
          <a:xfrm>
            <a:off x="8604179" y="17008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5F46A65-EBD0-5000-8BE2-9641D7DB5B86}"/>
              </a:ext>
            </a:extLst>
          </p:cNvPr>
          <p:cNvSpPr/>
          <p:nvPr/>
        </p:nvSpPr>
        <p:spPr>
          <a:xfrm>
            <a:off x="8947426" y="1699335"/>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91C69D1-4B27-E29C-7568-62B2756409D3}"/>
              </a:ext>
            </a:extLst>
          </p:cNvPr>
          <p:cNvSpPr/>
          <p:nvPr/>
        </p:nvSpPr>
        <p:spPr>
          <a:xfrm>
            <a:off x="8761945" y="10331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BEB14D8-753C-47A3-CCF8-B1F796BE3D55}"/>
              </a:ext>
            </a:extLst>
          </p:cNvPr>
          <p:cNvSpPr/>
          <p:nvPr/>
        </p:nvSpPr>
        <p:spPr>
          <a:xfrm>
            <a:off x="7579596" y="24060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47959611-F3E9-7C4E-D2E0-22859383B153}"/>
              </a:ext>
            </a:extLst>
          </p:cNvPr>
          <p:cNvSpPr/>
          <p:nvPr/>
        </p:nvSpPr>
        <p:spPr>
          <a:xfrm>
            <a:off x="7921124" y="24060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056D5FC5-B68B-C2BF-C806-2EF5DEB4F2F8}"/>
              </a:ext>
            </a:extLst>
          </p:cNvPr>
          <p:cNvSpPr/>
          <p:nvPr/>
        </p:nvSpPr>
        <p:spPr>
          <a:xfrm>
            <a:off x="8262651" y="240812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7B5BC07-A5AF-9DA0-5F78-68F8CB17CB96}"/>
              </a:ext>
            </a:extLst>
          </p:cNvPr>
          <p:cNvSpPr/>
          <p:nvPr/>
        </p:nvSpPr>
        <p:spPr>
          <a:xfrm>
            <a:off x="8604179" y="24060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AC7CD9B-8605-E1FB-33FA-0B17C5A52F0C}"/>
              </a:ext>
            </a:extLst>
          </p:cNvPr>
          <p:cNvSpPr/>
          <p:nvPr/>
        </p:nvSpPr>
        <p:spPr>
          <a:xfrm>
            <a:off x="8947426" y="2404623"/>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3C7269F2-461F-A167-5F7A-97CCBE76E744}"/>
              </a:ext>
            </a:extLst>
          </p:cNvPr>
          <p:cNvSpPr/>
          <p:nvPr/>
        </p:nvSpPr>
        <p:spPr>
          <a:xfrm>
            <a:off x="7911004" y="2958854"/>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C9EA0E8-63EB-9C17-09A5-3B9CBF6B47B8}"/>
              </a:ext>
            </a:extLst>
          </p:cNvPr>
          <p:cNvSpPr/>
          <p:nvPr/>
        </p:nvSpPr>
        <p:spPr>
          <a:xfrm>
            <a:off x="8254250" y="2957385"/>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D0D4C5C-A4B1-F08B-F4FE-C4B5FAD084CC}"/>
              </a:ext>
            </a:extLst>
          </p:cNvPr>
          <p:cNvSpPr/>
          <p:nvPr/>
        </p:nvSpPr>
        <p:spPr>
          <a:xfrm>
            <a:off x="8593008" y="2957385"/>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253C270F-B122-B290-AB12-078C7C4199BE}"/>
              </a:ext>
            </a:extLst>
          </p:cNvPr>
          <p:cNvCxnSpPr>
            <a:cxnSpLocks/>
            <a:stCxn id="65" idx="4"/>
            <a:endCxn id="68" idx="0"/>
          </p:cNvCxnSpPr>
          <p:nvPr/>
        </p:nvCxnSpPr>
        <p:spPr>
          <a:xfrm flipH="1">
            <a:off x="7720029" y="1314006"/>
            <a:ext cx="157911" cy="386798"/>
          </a:xfrm>
          <a:prstGeom prst="line">
            <a:avLst/>
          </a:prstGeom>
        </p:spPr>
        <p:style>
          <a:lnRef idx="3">
            <a:schemeClr val="dk1"/>
          </a:lnRef>
          <a:fillRef idx="0">
            <a:schemeClr val="dk1"/>
          </a:fillRef>
          <a:effectRef idx="2">
            <a:schemeClr val="dk1"/>
          </a:effectRef>
          <a:fontRef idx="minor">
            <a:schemeClr val="tx1"/>
          </a:fontRef>
        </p:style>
      </p:cxnSp>
      <p:cxnSp>
        <p:nvCxnSpPr>
          <p:cNvPr id="83" name="Straight Connector 82">
            <a:extLst>
              <a:ext uri="{FF2B5EF4-FFF2-40B4-BE49-F238E27FC236}">
                <a16:creationId xmlns:a16="http://schemas.microsoft.com/office/drawing/2014/main" id="{801F9AA2-8E09-4C04-33B8-44F921B7D8CD}"/>
              </a:ext>
            </a:extLst>
          </p:cNvPr>
          <p:cNvCxnSpPr>
            <a:cxnSpLocks/>
            <a:stCxn id="65" idx="4"/>
            <a:endCxn id="69" idx="0"/>
          </p:cNvCxnSpPr>
          <p:nvPr/>
        </p:nvCxnSpPr>
        <p:spPr>
          <a:xfrm>
            <a:off x="7877940" y="1314006"/>
            <a:ext cx="183617" cy="386798"/>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a:extLst>
              <a:ext uri="{FF2B5EF4-FFF2-40B4-BE49-F238E27FC236}">
                <a16:creationId xmlns:a16="http://schemas.microsoft.com/office/drawing/2014/main" id="{C86E453A-12FB-12C2-3484-A5F414C00207}"/>
              </a:ext>
            </a:extLst>
          </p:cNvPr>
          <p:cNvCxnSpPr>
            <a:cxnSpLocks/>
            <a:stCxn id="65" idx="4"/>
            <a:endCxn id="70" idx="0"/>
          </p:cNvCxnSpPr>
          <p:nvPr/>
        </p:nvCxnSpPr>
        <p:spPr>
          <a:xfrm>
            <a:off x="7877940" y="1314006"/>
            <a:ext cx="525144" cy="388827"/>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a:extLst>
              <a:ext uri="{FF2B5EF4-FFF2-40B4-BE49-F238E27FC236}">
                <a16:creationId xmlns:a16="http://schemas.microsoft.com/office/drawing/2014/main" id="{4A3CBBC8-B888-F74F-1841-DA8D589EB6BE}"/>
              </a:ext>
            </a:extLst>
          </p:cNvPr>
          <p:cNvCxnSpPr>
            <a:cxnSpLocks/>
            <a:stCxn id="65" idx="4"/>
            <a:endCxn id="71" idx="0"/>
          </p:cNvCxnSpPr>
          <p:nvPr/>
        </p:nvCxnSpPr>
        <p:spPr>
          <a:xfrm>
            <a:off x="7877940" y="1314006"/>
            <a:ext cx="866672" cy="386798"/>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a:extLst>
              <a:ext uri="{FF2B5EF4-FFF2-40B4-BE49-F238E27FC236}">
                <a16:creationId xmlns:a16="http://schemas.microsoft.com/office/drawing/2014/main" id="{2637FF78-8589-9A64-6491-4CBDD7F6048B}"/>
              </a:ext>
            </a:extLst>
          </p:cNvPr>
          <p:cNvCxnSpPr>
            <a:cxnSpLocks/>
            <a:stCxn id="65" idx="4"/>
            <a:endCxn id="72" idx="0"/>
          </p:cNvCxnSpPr>
          <p:nvPr/>
        </p:nvCxnSpPr>
        <p:spPr>
          <a:xfrm>
            <a:off x="7877940" y="1314006"/>
            <a:ext cx="1209919" cy="385329"/>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Connector 86">
            <a:extLst>
              <a:ext uri="{FF2B5EF4-FFF2-40B4-BE49-F238E27FC236}">
                <a16:creationId xmlns:a16="http://schemas.microsoft.com/office/drawing/2014/main" id="{9235EF7D-B9AD-1027-D68B-5845F6601BB5}"/>
              </a:ext>
            </a:extLst>
          </p:cNvPr>
          <p:cNvCxnSpPr>
            <a:cxnSpLocks/>
            <a:stCxn id="66" idx="4"/>
            <a:endCxn id="68" idx="0"/>
          </p:cNvCxnSpPr>
          <p:nvPr/>
        </p:nvCxnSpPr>
        <p:spPr>
          <a:xfrm flipH="1">
            <a:off x="7720029" y="1314006"/>
            <a:ext cx="496380" cy="386798"/>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a:extLst>
              <a:ext uri="{FF2B5EF4-FFF2-40B4-BE49-F238E27FC236}">
                <a16:creationId xmlns:a16="http://schemas.microsoft.com/office/drawing/2014/main" id="{E6742912-E29E-80B3-8967-DDC6C821362F}"/>
              </a:ext>
            </a:extLst>
          </p:cNvPr>
          <p:cNvCxnSpPr>
            <a:cxnSpLocks/>
            <a:stCxn id="66" idx="4"/>
            <a:endCxn id="69" idx="0"/>
          </p:cNvCxnSpPr>
          <p:nvPr/>
        </p:nvCxnSpPr>
        <p:spPr>
          <a:xfrm flipH="1">
            <a:off x="8061557" y="1314006"/>
            <a:ext cx="154852" cy="386798"/>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a:extLst>
              <a:ext uri="{FF2B5EF4-FFF2-40B4-BE49-F238E27FC236}">
                <a16:creationId xmlns:a16="http://schemas.microsoft.com/office/drawing/2014/main" id="{D1DDE949-D393-C097-B7AE-09EC198AEFD2}"/>
              </a:ext>
            </a:extLst>
          </p:cNvPr>
          <p:cNvCxnSpPr>
            <a:cxnSpLocks/>
            <a:stCxn id="66" idx="4"/>
            <a:endCxn id="70" idx="0"/>
          </p:cNvCxnSpPr>
          <p:nvPr/>
        </p:nvCxnSpPr>
        <p:spPr>
          <a:xfrm>
            <a:off x="8216409" y="1314006"/>
            <a:ext cx="186675" cy="388827"/>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a:extLst>
              <a:ext uri="{FF2B5EF4-FFF2-40B4-BE49-F238E27FC236}">
                <a16:creationId xmlns:a16="http://schemas.microsoft.com/office/drawing/2014/main" id="{A44E71AB-06D3-3C6E-C039-48384F432355}"/>
              </a:ext>
            </a:extLst>
          </p:cNvPr>
          <p:cNvCxnSpPr>
            <a:cxnSpLocks/>
            <a:stCxn id="66" idx="4"/>
            <a:endCxn id="71" idx="0"/>
          </p:cNvCxnSpPr>
          <p:nvPr/>
        </p:nvCxnSpPr>
        <p:spPr>
          <a:xfrm>
            <a:off x="8216409" y="1314006"/>
            <a:ext cx="528203" cy="386798"/>
          </a:xfrm>
          <a:prstGeom prst="line">
            <a:avLst/>
          </a:prstGeom>
        </p:spPr>
        <p:style>
          <a:lnRef idx="3">
            <a:schemeClr val="dk1"/>
          </a:lnRef>
          <a:fillRef idx="0">
            <a:schemeClr val="dk1"/>
          </a:fillRef>
          <a:effectRef idx="2">
            <a:schemeClr val="dk1"/>
          </a:effectRef>
          <a:fontRef idx="minor">
            <a:schemeClr val="tx1"/>
          </a:fontRef>
        </p:style>
      </p:cxnSp>
      <p:cxnSp>
        <p:nvCxnSpPr>
          <p:cNvPr id="91" name="Straight Connector 90">
            <a:extLst>
              <a:ext uri="{FF2B5EF4-FFF2-40B4-BE49-F238E27FC236}">
                <a16:creationId xmlns:a16="http://schemas.microsoft.com/office/drawing/2014/main" id="{E1DC19DF-32B4-B69F-93D0-B8E0593513E2}"/>
              </a:ext>
            </a:extLst>
          </p:cNvPr>
          <p:cNvCxnSpPr>
            <a:cxnSpLocks/>
            <a:stCxn id="66" idx="4"/>
            <a:endCxn id="72" idx="0"/>
          </p:cNvCxnSpPr>
          <p:nvPr/>
        </p:nvCxnSpPr>
        <p:spPr>
          <a:xfrm>
            <a:off x="8216409" y="1314006"/>
            <a:ext cx="871450" cy="385329"/>
          </a:xfrm>
          <a:prstGeom prst="line">
            <a:avLst/>
          </a:prstGeom>
        </p:spPr>
        <p:style>
          <a:lnRef idx="3">
            <a:schemeClr val="dk1"/>
          </a:lnRef>
          <a:fillRef idx="0">
            <a:schemeClr val="dk1"/>
          </a:fillRef>
          <a:effectRef idx="2">
            <a:schemeClr val="dk1"/>
          </a:effectRef>
          <a:fontRef idx="minor">
            <a:schemeClr val="tx1"/>
          </a:fontRef>
        </p:style>
      </p:cxnSp>
      <p:cxnSp>
        <p:nvCxnSpPr>
          <p:cNvPr id="92" name="Straight Connector 91">
            <a:extLst>
              <a:ext uri="{FF2B5EF4-FFF2-40B4-BE49-F238E27FC236}">
                <a16:creationId xmlns:a16="http://schemas.microsoft.com/office/drawing/2014/main" id="{45123758-3643-8916-1806-512DFCFB89C0}"/>
              </a:ext>
            </a:extLst>
          </p:cNvPr>
          <p:cNvCxnSpPr>
            <a:cxnSpLocks/>
            <a:stCxn id="67" idx="4"/>
            <a:endCxn id="68" idx="0"/>
          </p:cNvCxnSpPr>
          <p:nvPr/>
        </p:nvCxnSpPr>
        <p:spPr>
          <a:xfrm flipH="1">
            <a:off x="7720029" y="1314006"/>
            <a:ext cx="837452" cy="386798"/>
          </a:xfrm>
          <a:prstGeom prst="line">
            <a:avLst/>
          </a:prstGeom>
        </p:spPr>
        <p:style>
          <a:lnRef idx="3">
            <a:schemeClr val="dk1"/>
          </a:lnRef>
          <a:fillRef idx="0">
            <a:schemeClr val="dk1"/>
          </a:fillRef>
          <a:effectRef idx="2">
            <a:schemeClr val="dk1"/>
          </a:effectRef>
          <a:fontRef idx="minor">
            <a:schemeClr val="tx1"/>
          </a:fontRef>
        </p:style>
      </p:cxnSp>
      <p:cxnSp>
        <p:nvCxnSpPr>
          <p:cNvPr id="93" name="Straight Connector 92">
            <a:extLst>
              <a:ext uri="{FF2B5EF4-FFF2-40B4-BE49-F238E27FC236}">
                <a16:creationId xmlns:a16="http://schemas.microsoft.com/office/drawing/2014/main" id="{6DE3B1E8-99FE-B50F-1005-9C9ED8ECDCF2}"/>
              </a:ext>
            </a:extLst>
          </p:cNvPr>
          <p:cNvCxnSpPr>
            <a:cxnSpLocks/>
            <a:stCxn id="67" idx="4"/>
            <a:endCxn id="69" idx="0"/>
          </p:cNvCxnSpPr>
          <p:nvPr/>
        </p:nvCxnSpPr>
        <p:spPr>
          <a:xfrm flipH="1">
            <a:off x="8061557" y="1314006"/>
            <a:ext cx="495924" cy="386798"/>
          </a:xfrm>
          <a:prstGeom prst="line">
            <a:avLst/>
          </a:prstGeom>
        </p:spPr>
        <p:style>
          <a:lnRef idx="3">
            <a:schemeClr val="dk1"/>
          </a:lnRef>
          <a:fillRef idx="0">
            <a:schemeClr val="dk1"/>
          </a:fillRef>
          <a:effectRef idx="2">
            <a:schemeClr val="dk1"/>
          </a:effectRef>
          <a:fontRef idx="minor">
            <a:schemeClr val="tx1"/>
          </a:fontRef>
        </p:style>
      </p:cxnSp>
      <p:cxnSp>
        <p:nvCxnSpPr>
          <p:cNvPr id="94" name="Straight Connector 93">
            <a:extLst>
              <a:ext uri="{FF2B5EF4-FFF2-40B4-BE49-F238E27FC236}">
                <a16:creationId xmlns:a16="http://schemas.microsoft.com/office/drawing/2014/main" id="{E4F38DE8-B578-CC15-FEE3-97485B5473C7}"/>
              </a:ext>
            </a:extLst>
          </p:cNvPr>
          <p:cNvCxnSpPr>
            <a:cxnSpLocks/>
            <a:stCxn id="67" idx="4"/>
            <a:endCxn id="70" idx="0"/>
          </p:cNvCxnSpPr>
          <p:nvPr/>
        </p:nvCxnSpPr>
        <p:spPr>
          <a:xfrm flipH="1">
            <a:off x="8403084" y="1314006"/>
            <a:ext cx="154397" cy="388827"/>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a:extLst>
              <a:ext uri="{FF2B5EF4-FFF2-40B4-BE49-F238E27FC236}">
                <a16:creationId xmlns:a16="http://schemas.microsoft.com/office/drawing/2014/main" id="{1E74EF37-BB10-BD66-0214-56592E801DD6}"/>
              </a:ext>
            </a:extLst>
          </p:cNvPr>
          <p:cNvCxnSpPr>
            <a:cxnSpLocks/>
            <a:stCxn id="67" idx="4"/>
            <a:endCxn id="71" idx="0"/>
          </p:cNvCxnSpPr>
          <p:nvPr/>
        </p:nvCxnSpPr>
        <p:spPr>
          <a:xfrm>
            <a:off x="8557481" y="1314006"/>
            <a:ext cx="187131" cy="386798"/>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a:extLst>
              <a:ext uri="{FF2B5EF4-FFF2-40B4-BE49-F238E27FC236}">
                <a16:creationId xmlns:a16="http://schemas.microsoft.com/office/drawing/2014/main" id="{8EEB0291-931C-5D14-8776-4E6A6F537B64}"/>
              </a:ext>
            </a:extLst>
          </p:cNvPr>
          <p:cNvCxnSpPr>
            <a:cxnSpLocks/>
            <a:stCxn id="67" idx="4"/>
            <a:endCxn id="72" idx="0"/>
          </p:cNvCxnSpPr>
          <p:nvPr/>
        </p:nvCxnSpPr>
        <p:spPr>
          <a:xfrm>
            <a:off x="8557481" y="1314006"/>
            <a:ext cx="530378" cy="385329"/>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a:extLst>
              <a:ext uri="{FF2B5EF4-FFF2-40B4-BE49-F238E27FC236}">
                <a16:creationId xmlns:a16="http://schemas.microsoft.com/office/drawing/2014/main" id="{7574FF6A-7E0D-4A80-F95C-84DED170D3C5}"/>
              </a:ext>
            </a:extLst>
          </p:cNvPr>
          <p:cNvCxnSpPr>
            <a:cxnSpLocks/>
            <a:stCxn id="73" idx="4"/>
            <a:endCxn id="72" idx="0"/>
          </p:cNvCxnSpPr>
          <p:nvPr/>
        </p:nvCxnSpPr>
        <p:spPr>
          <a:xfrm>
            <a:off x="8902378" y="1314006"/>
            <a:ext cx="185481" cy="385329"/>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a:extLst>
              <a:ext uri="{FF2B5EF4-FFF2-40B4-BE49-F238E27FC236}">
                <a16:creationId xmlns:a16="http://schemas.microsoft.com/office/drawing/2014/main" id="{26419ED4-CC4A-2C7F-A754-2298A5F06790}"/>
              </a:ext>
            </a:extLst>
          </p:cNvPr>
          <p:cNvCxnSpPr>
            <a:cxnSpLocks/>
            <a:stCxn id="73" idx="4"/>
            <a:endCxn id="71" idx="0"/>
          </p:cNvCxnSpPr>
          <p:nvPr/>
        </p:nvCxnSpPr>
        <p:spPr>
          <a:xfrm flipH="1">
            <a:off x="8744612" y="1314006"/>
            <a:ext cx="157766" cy="386798"/>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a:extLst>
              <a:ext uri="{FF2B5EF4-FFF2-40B4-BE49-F238E27FC236}">
                <a16:creationId xmlns:a16="http://schemas.microsoft.com/office/drawing/2014/main" id="{C0CEE4D5-42F5-3948-F765-E443D44EF81A}"/>
              </a:ext>
            </a:extLst>
          </p:cNvPr>
          <p:cNvCxnSpPr>
            <a:cxnSpLocks/>
            <a:stCxn id="73" idx="4"/>
            <a:endCxn id="70" idx="0"/>
          </p:cNvCxnSpPr>
          <p:nvPr/>
        </p:nvCxnSpPr>
        <p:spPr>
          <a:xfrm flipH="1">
            <a:off x="8403084" y="1314006"/>
            <a:ext cx="499294" cy="388827"/>
          </a:xfrm>
          <a:prstGeom prst="line">
            <a:avLst/>
          </a:prstGeom>
        </p:spPr>
        <p:style>
          <a:lnRef idx="3">
            <a:schemeClr val="dk1"/>
          </a:lnRef>
          <a:fillRef idx="0">
            <a:schemeClr val="dk1"/>
          </a:fillRef>
          <a:effectRef idx="2">
            <a:schemeClr val="dk1"/>
          </a:effectRef>
          <a:fontRef idx="minor">
            <a:schemeClr val="tx1"/>
          </a:fontRef>
        </p:style>
      </p:cxnSp>
      <p:cxnSp>
        <p:nvCxnSpPr>
          <p:cNvPr id="100" name="Straight Connector 99">
            <a:extLst>
              <a:ext uri="{FF2B5EF4-FFF2-40B4-BE49-F238E27FC236}">
                <a16:creationId xmlns:a16="http://schemas.microsoft.com/office/drawing/2014/main" id="{E0742D90-FEA5-03B6-BFFC-7AD92DE1567B}"/>
              </a:ext>
            </a:extLst>
          </p:cNvPr>
          <p:cNvCxnSpPr>
            <a:cxnSpLocks/>
            <a:stCxn id="69" idx="0"/>
            <a:endCxn id="73" idx="4"/>
          </p:cNvCxnSpPr>
          <p:nvPr/>
        </p:nvCxnSpPr>
        <p:spPr>
          <a:xfrm flipV="1">
            <a:off x="8061557" y="1314006"/>
            <a:ext cx="840821" cy="386798"/>
          </a:xfrm>
          <a:prstGeom prst="line">
            <a:avLst/>
          </a:prstGeom>
        </p:spPr>
        <p:style>
          <a:lnRef idx="3">
            <a:schemeClr val="dk1"/>
          </a:lnRef>
          <a:fillRef idx="0">
            <a:schemeClr val="dk1"/>
          </a:fillRef>
          <a:effectRef idx="2">
            <a:schemeClr val="dk1"/>
          </a:effectRef>
          <a:fontRef idx="minor">
            <a:schemeClr val="tx1"/>
          </a:fontRef>
        </p:style>
      </p:cxnSp>
      <p:cxnSp>
        <p:nvCxnSpPr>
          <p:cNvPr id="101" name="Straight Connector 100">
            <a:extLst>
              <a:ext uri="{FF2B5EF4-FFF2-40B4-BE49-F238E27FC236}">
                <a16:creationId xmlns:a16="http://schemas.microsoft.com/office/drawing/2014/main" id="{349550D7-837F-46EA-0A19-476ECBE90B58}"/>
              </a:ext>
            </a:extLst>
          </p:cNvPr>
          <p:cNvCxnSpPr>
            <a:cxnSpLocks/>
            <a:stCxn id="68" idx="0"/>
            <a:endCxn id="73" idx="4"/>
          </p:cNvCxnSpPr>
          <p:nvPr/>
        </p:nvCxnSpPr>
        <p:spPr>
          <a:xfrm flipV="1">
            <a:off x="7720029" y="1314006"/>
            <a:ext cx="1182349" cy="386798"/>
          </a:xfrm>
          <a:prstGeom prst="line">
            <a:avLst/>
          </a:prstGeom>
        </p:spPr>
        <p:style>
          <a:lnRef idx="3">
            <a:schemeClr val="dk1"/>
          </a:lnRef>
          <a:fillRef idx="0">
            <a:schemeClr val="dk1"/>
          </a:fillRef>
          <a:effectRef idx="2">
            <a:schemeClr val="dk1"/>
          </a:effectRef>
          <a:fontRef idx="minor">
            <a:schemeClr val="tx1"/>
          </a:fontRef>
        </p:style>
      </p:cxnSp>
      <p:cxnSp>
        <p:nvCxnSpPr>
          <p:cNvPr id="102" name="Straight Connector 101">
            <a:extLst>
              <a:ext uri="{FF2B5EF4-FFF2-40B4-BE49-F238E27FC236}">
                <a16:creationId xmlns:a16="http://schemas.microsoft.com/office/drawing/2014/main" id="{BDCA4A8C-C8D5-35FB-7035-9B669CEAA7F6}"/>
              </a:ext>
            </a:extLst>
          </p:cNvPr>
          <p:cNvCxnSpPr>
            <a:cxnSpLocks/>
            <a:stCxn id="68" idx="4"/>
            <a:endCxn id="74" idx="0"/>
          </p:cNvCxnSpPr>
          <p:nvPr/>
        </p:nvCxnSpPr>
        <p:spPr>
          <a:xfrm>
            <a:off x="7720029" y="19816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103" name="Straight Connector 102">
            <a:extLst>
              <a:ext uri="{FF2B5EF4-FFF2-40B4-BE49-F238E27FC236}">
                <a16:creationId xmlns:a16="http://schemas.microsoft.com/office/drawing/2014/main" id="{7E5CF364-1524-9D1C-4674-6113605A7B06}"/>
              </a:ext>
            </a:extLst>
          </p:cNvPr>
          <p:cNvCxnSpPr>
            <a:cxnSpLocks/>
            <a:endCxn id="75" idx="0"/>
          </p:cNvCxnSpPr>
          <p:nvPr/>
        </p:nvCxnSpPr>
        <p:spPr>
          <a:xfrm>
            <a:off x="7720029" y="2213881"/>
            <a:ext cx="341528" cy="192211"/>
          </a:xfrm>
          <a:prstGeom prst="line">
            <a:avLst/>
          </a:prstGeom>
        </p:spPr>
        <p:style>
          <a:lnRef idx="3">
            <a:schemeClr val="dk1"/>
          </a:lnRef>
          <a:fillRef idx="0">
            <a:schemeClr val="dk1"/>
          </a:fillRef>
          <a:effectRef idx="2">
            <a:schemeClr val="dk1"/>
          </a:effectRef>
          <a:fontRef idx="minor">
            <a:schemeClr val="tx1"/>
          </a:fontRef>
        </p:style>
      </p:cxnSp>
      <p:cxnSp>
        <p:nvCxnSpPr>
          <p:cNvPr id="104" name="Straight Connector 103">
            <a:extLst>
              <a:ext uri="{FF2B5EF4-FFF2-40B4-BE49-F238E27FC236}">
                <a16:creationId xmlns:a16="http://schemas.microsoft.com/office/drawing/2014/main" id="{F8D32B2F-EB6F-D368-3945-02F3E7B45D60}"/>
              </a:ext>
            </a:extLst>
          </p:cNvPr>
          <p:cNvCxnSpPr>
            <a:cxnSpLocks/>
            <a:stCxn id="68" idx="4"/>
            <a:endCxn id="76" idx="0"/>
          </p:cNvCxnSpPr>
          <p:nvPr/>
        </p:nvCxnSpPr>
        <p:spPr>
          <a:xfrm>
            <a:off x="7720029" y="1981669"/>
            <a:ext cx="683055" cy="426452"/>
          </a:xfrm>
          <a:prstGeom prst="line">
            <a:avLst/>
          </a:prstGeom>
        </p:spPr>
        <p:style>
          <a:lnRef idx="3">
            <a:schemeClr val="dk1"/>
          </a:lnRef>
          <a:fillRef idx="0">
            <a:schemeClr val="dk1"/>
          </a:fillRef>
          <a:effectRef idx="2">
            <a:schemeClr val="dk1"/>
          </a:effectRef>
          <a:fontRef idx="minor">
            <a:schemeClr val="tx1"/>
          </a:fontRef>
        </p:style>
      </p:cxnSp>
      <p:cxnSp>
        <p:nvCxnSpPr>
          <p:cNvPr id="105" name="Straight Connector 104">
            <a:extLst>
              <a:ext uri="{FF2B5EF4-FFF2-40B4-BE49-F238E27FC236}">
                <a16:creationId xmlns:a16="http://schemas.microsoft.com/office/drawing/2014/main" id="{2C0AB223-8414-D14B-BAF8-07A6BC7813CE}"/>
              </a:ext>
            </a:extLst>
          </p:cNvPr>
          <p:cNvCxnSpPr>
            <a:cxnSpLocks/>
            <a:endCxn id="77" idx="0"/>
          </p:cNvCxnSpPr>
          <p:nvPr/>
        </p:nvCxnSpPr>
        <p:spPr>
          <a:xfrm>
            <a:off x="7720029" y="2213881"/>
            <a:ext cx="1024583" cy="192211"/>
          </a:xfrm>
          <a:prstGeom prst="line">
            <a:avLst/>
          </a:prstGeom>
        </p:spPr>
        <p:style>
          <a:lnRef idx="3">
            <a:schemeClr val="dk1"/>
          </a:lnRef>
          <a:fillRef idx="0">
            <a:schemeClr val="dk1"/>
          </a:fillRef>
          <a:effectRef idx="2">
            <a:schemeClr val="dk1"/>
          </a:effectRef>
          <a:fontRef idx="minor">
            <a:schemeClr val="tx1"/>
          </a:fontRef>
        </p:style>
      </p:cxnSp>
      <p:cxnSp>
        <p:nvCxnSpPr>
          <p:cNvPr id="106" name="Straight Connector 105">
            <a:extLst>
              <a:ext uri="{FF2B5EF4-FFF2-40B4-BE49-F238E27FC236}">
                <a16:creationId xmlns:a16="http://schemas.microsoft.com/office/drawing/2014/main" id="{4CA0F875-80B7-1630-72F1-17B531E2D64E}"/>
              </a:ext>
            </a:extLst>
          </p:cNvPr>
          <p:cNvCxnSpPr>
            <a:cxnSpLocks/>
            <a:stCxn id="68" idx="4"/>
            <a:endCxn id="78" idx="0"/>
          </p:cNvCxnSpPr>
          <p:nvPr/>
        </p:nvCxnSpPr>
        <p:spPr>
          <a:xfrm>
            <a:off x="7720029" y="1981669"/>
            <a:ext cx="1367830" cy="422954"/>
          </a:xfrm>
          <a:prstGeom prst="line">
            <a:avLst/>
          </a:prstGeom>
        </p:spPr>
        <p:style>
          <a:lnRef idx="3">
            <a:schemeClr val="dk1"/>
          </a:lnRef>
          <a:fillRef idx="0">
            <a:schemeClr val="dk1"/>
          </a:fillRef>
          <a:effectRef idx="2">
            <a:schemeClr val="dk1"/>
          </a:effectRef>
          <a:fontRef idx="minor">
            <a:schemeClr val="tx1"/>
          </a:fontRef>
        </p:style>
      </p:cxnSp>
      <p:cxnSp>
        <p:nvCxnSpPr>
          <p:cNvPr id="107" name="Straight Connector 106">
            <a:extLst>
              <a:ext uri="{FF2B5EF4-FFF2-40B4-BE49-F238E27FC236}">
                <a16:creationId xmlns:a16="http://schemas.microsoft.com/office/drawing/2014/main" id="{D5AE621C-D9E9-AB12-8F5F-625A8E536AB4}"/>
              </a:ext>
            </a:extLst>
          </p:cNvPr>
          <p:cNvCxnSpPr>
            <a:cxnSpLocks/>
            <a:stCxn id="69" idx="4"/>
            <a:endCxn id="74" idx="0"/>
          </p:cNvCxnSpPr>
          <p:nvPr/>
        </p:nvCxnSpPr>
        <p:spPr>
          <a:xfrm flipH="1">
            <a:off x="7720029" y="1981669"/>
            <a:ext cx="341528" cy="424422"/>
          </a:xfrm>
          <a:prstGeom prst="line">
            <a:avLst/>
          </a:prstGeom>
        </p:spPr>
        <p:style>
          <a:lnRef idx="3">
            <a:schemeClr val="dk1"/>
          </a:lnRef>
          <a:fillRef idx="0">
            <a:schemeClr val="dk1"/>
          </a:fillRef>
          <a:effectRef idx="2">
            <a:schemeClr val="dk1"/>
          </a:effectRef>
          <a:fontRef idx="minor">
            <a:schemeClr val="tx1"/>
          </a:fontRef>
        </p:style>
      </p:cxnSp>
      <p:cxnSp>
        <p:nvCxnSpPr>
          <p:cNvPr id="108" name="Straight Connector 107">
            <a:extLst>
              <a:ext uri="{FF2B5EF4-FFF2-40B4-BE49-F238E27FC236}">
                <a16:creationId xmlns:a16="http://schemas.microsoft.com/office/drawing/2014/main" id="{75DA9963-8CC1-6AAE-037F-FE426FA2DDA8}"/>
              </a:ext>
            </a:extLst>
          </p:cNvPr>
          <p:cNvCxnSpPr>
            <a:cxnSpLocks/>
            <a:stCxn id="69" idx="4"/>
            <a:endCxn id="75" idx="0"/>
          </p:cNvCxnSpPr>
          <p:nvPr/>
        </p:nvCxnSpPr>
        <p:spPr>
          <a:xfrm>
            <a:off x="8061557" y="19816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109" name="Straight Connector 108">
            <a:extLst>
              <a:ext uri="{FF2B5EF4-FFF2-40B4-BE49-F238E27FC236}">
                <a16:creationId xmlns:a16="http://schemas.microsoft.com/office/drawing/2014/main" id="{AD95A949-9F2B-FB65-C886-FED874D1E6A7}"/>
              </a:ext>
            </a:extLst>
          </p:cNvPr>
          <p:cNvCxnSpPr>
            <a:cxnSpLocks/>
            <a:stCxn id="69" idx="4"/>
            <a:endCxn id="76" idx="0"/>
          </p:cNvCxnSpPr>
          <p:nvPr/>
        </p:nvCxnSpPr>
        <p:spPr>
          <a:xfrm>
            <a:off x="8061557" y="1981669"/>
            <a:ext cx="341527" cy="426452"/>
          </a:xfrm>
          <a:prstGeom prst="line">
            <a:avLst/>
          </a:prstGeom>
        </p:spPr>
        <p:style>
          <a:lnRef idx="3">
            <a:schemeClr val="dk1"/>
          </a:lnRef>
          <a:fillRef idx="0">
            <a:schemeClr val="dk1"/>
          </a:fillRef>
          <a:effectRef idx="2">
            <a:schemeClr val="dk1"/>
          </a:effectRef>
          <a:fontRef idx="minor">
            <a:schemeClr val="tx1"/>
          </a:fontRef>
        </p:style>
      </p:cxnSp>
      <p:cxnSp>
        <p:nvCxnSpPr>
          <p:cNvPr id="110" name="Straight Connector 109">
            <a:extLst>
              <a:ext uri="{FF2B5EF4-FFF2-40B4-BE49-F238E27FC236}">
                <a16:creationId xmlns:a16="http://schemas.microsoft.com/office/drawing/2014/main" id="{26F1F809-3572-8FD0-5B68-60508F861DA9}"/>
              </a:ext>
            </a:extLst>
          </p:cNvPr>
          <p:cNvCxnSpPr>
            <a:cxnSpLocks/>
            <a:stCxn id="69" idx="4"/>
            <a:endCxn id="77" idx="0"/>
          </p:cNvCxnSpPr>
          <p:nvPr/>
        </p:nvCxnSpPr>
        <p:spPr>
          <a:xfrm>
            <a:off x="8061557" y="1981669"/>
            <a:ext cx="683055" cy="424422"/>
          </a:xfrm>
          <a:prstGeom prst="line">
            <a:avLst/>
          </a:prstGeom>
        </p:spPr>
        <p:style>
          <a:lnRef idx="3">
            <a:schemeClr val="dk1"/>
          </a:lnRef>
          <a:fillRef idx="0">
            <a:schemeClr val="dk1"/>
          </a:fillRef>
          <a:effectRef idx="2">
            <a:schemeClr val="dk1"/>
          </a:effectRef>
          <a:fontRef idx="minor">
            <a:schemeClr val="tx1"/>
          </a:fontRef>
        </p:style>
      </p:cxnSp>
      <p:cxnSp>
        <p:nvCxnSpPr>
          <p:cNvPr id="111" name="Straight Connector 110">
            <a:extLst>
              <a:ext uri="{FF2B5EF4-FFF2-40B4-BE49-F238E27FC236}">
                <a16:creationId xmlns:a16="http://schemas.microsoft.com/office/drawing/2014/main" id="{C1158DD0-CFC8-2D5B-E047-50CC31432D65}"/>
              </a:ext>
            </a:extLst>
          </p:cNvPr>
          <p:cNvCxnSpPr>
            <a:cxnSpLocks/>
            <a:stCxn id="69" idx="4"/>
            <a:endCxn id="78" idx="0"/>
          </p:cNvCxnSpPr>
          <p:nvPr/>
        </p:nvCxnSpPr>
        <p:spPr>
          <a:xfrm>
            <a:off x="8061557" y="1981669"/>
            <a:ext cx="1026302" cy="422954"/>
          </a:xfrm>
          <a:prstGeom prst="line">
            <a:avLst/>
          </a:prstGeom>
        </p:spPr>
        <p:style>
          <a:lnRef idx="3">
            <a:schemeClr val="dk1"/>
          </a:lnRef>
          <a:fillRef idx="0">
            <a:schemeClr val="dk1"/>
          </a:fillRef>
          <a:effectRef idx="2">
            <a:schemeClr val="dk1"/>
          </a:effectRef>
          <a:fontRef idx="minor">
            <a:schemeClr val="tx1"/>
          </a:fontRef>
        </p:style>
      </p:cxnSp>
      <p:cxnSp>
        <p:nvCxnSpPr>
          <p:cNvPr id="112" name="Straight Connector 111">
            <a:extLst>
              <a:ext uri="{FF2B5EF4-FFF2-40B4-BE49-F238E27FC236}">
                <a16:creationId xmlns:a16="http://schemas.microsoft.com/office/drawing/2014/main" id="{C4398A5E-0CBF-DEF0-F941-473EDBA473C0}"/>
              </a:ext>
            </a:extLst>
          </p:cNvPr>
          <p:cNvCxnSpPr>
            <a:cxnSpLocks/>
            <a:stCxn id="70" idx="4"/>
            <a:endCxn id="74" idx="0"/>
          </p:cNvCxnSpPr>
          <p:nvPr/>
        </p:nvCxnSpPr>
        <p:spPr>
          <a:xfrm flipH="1">
            <a:off x="7720029" y="1983698"/>
            <a:ext cx="683055" cy="422393"/>
          </a:xfrm>
          <a:prstGeom prst="line">
            <a:avLst/>
          </a:prstGeom>
        </p:spPr>
        <p:style>
          <a:lnRef idx="3">
            <a:schemeClr val="dk1"/>
          </a:lnRef>
          <a:fillRef idx="0">
            <a:schemeClr val="dk1"/>
          </a:fillRef>
          <a:effectRef idx="2">
            <a:schemeClr val="dk1"/>
          </a:effectRef>
          <a:fontRef idx="minor">
            <a:schemeClr val="tx1"/>
          </a:fontRef>
        </p:style>
      </p:cxnSp>
      <p:cxnSp>
        <p:nvCxnSpPr>
          <p:cNvPr id="113" name="Straight Connector 112">
            <a:extLst>
              <a:ext uri="{FF2B5EF4-FFF2-40B4-BE49-F238E27FC236}">
                <a16:creationId xmlns:a16="http://schemas.microsoft.com/office/drawing/2014/main" id="{DB85465C-DFF2-38ED-BF4A-338819FF7C53}"/>
              </a:ext>
            </a:extLst>
          </p:cNvPr>
          <p:cNvCxnSpPr>
            <a:cxnSpLocks/>
            <a:stCxn id="70" idx="4"/>
            <a:endCxn id="75" idx="0"/>
          </p:cNvCxnSpPr>
          <p:nvPr/>
        </p:nvCxnSpPr>
        <p:spPr>
          <a:xfrm flipH="1">
            <a:off x="8061557" y="1983698"/>
            <a:ext cx="341527" cy="422393"/>
          </a:xfrm>
          <a:prstGeom prst="line">
            <a:avLst/>
          </a:prstGeom>
        </p:spPr>
        <p:style>
          <a:lnRef idx="3">
            <a:schemeClr val="dk1"/>
          </a:lnRef>
          <a:fillRef idx="0">
            <a:schemeClr val="dk1"/>
          </a:fillRef>
          <a:effectRef idx="2">
            <a:schemeClr val="dk1"/>
          </a:effectRef>
          <a:fontRef idx="minor">
            <a:schemeClr val="tx1"/>
          </a:fontRef>
        </p:style>
      </p:cxnSp>
      <p:cxnSp>
        <p:nvCxnSpPr>
          <p:cNvPr id="114" name="Straight Connector 113">
            <a:extLst>
              <a:ext uri="{FF2B5EF4-FFF2-40B4-BE49-F238E27FC236}">
                <a16:creationId xmlns:a16="http://schemas.microsoft.com/office/drawing/2014/main" id="{2FCD7834-845D-D473-9FB3-A75D3ABC7E06}"/>
              </a:ext>
            </a:extLst>
          </p:cNvPr>
          <p:cNvCxnSpPr>
            <a:cxnSpLocks/>
            <a:stCxn id="70" idx="4"/>
            <a:endCxn id="76" idx="0"/>
          </p:cNvCxnSpPr>
          <p:nvPr/>
        </p:nvCxnSpPr>
        <p:spPr>
          <a:xfrm>
            <a:off x="8403084" y="1983698"/>
            <a:ext cx="0" cy="424423"/>
          </a:xfrm>
          <a:prstGeom prst="line">
            <a:avLst/>
          </a:prstGeom>
        </p:spPr>
        <p:style>
          <a:lnRef idx="3">
            <a:schemeClr val="dk1"/>
          </a:lnRef>
          <a:fillRef idx="0">
            <a:schemeClr val="dk1"/>
          </a:fillRef>
          <a:effectRef idx="2">
            <a:schemeClr val="dk1"/>
          </a:effectRef>
          <a:fontRef idx="minor">
            <a:schemeClr val="tx1"/>
          </a:fontRef>
        </p:style>
      </p:cxnSp>
      <p:cxnSp>
        <p:nvCxnSpPr>
          <p:cNvPr id="115" name="Straight Connector 114">
            <a:extLst>
              <a:ext uri="{FF2B5EF4-FFF2-40B4-BE49-F238E27FC236}">
                <a16:creationId xmlns:a16="http://schemas.microsoft.com/office/drawing/2014/main" id="{A19B9BFA-5875-4E0D-394C-1F611601577E}"/>
              </a:ext>
            </a:extLst>
          </p:cNvPr>
          <p:cNvCxnSpPr>
            <a:cxnSpLocks/>
            <a:stCxn id="70" idx="4"/>
            <a:endCxn id="77" idx="0"/>
          </p:cNvCxnSpPr>
          <p:nvPr/>
        </p:nvCxnSpPr>
        <p:spPr>
          <a:xfrm>
            <a:off x="8403084" y="1983698"/>
            <a:ext cx="341528" cy="422393"/>
          </a:xfrm>
          <a:prstGeom prst="line">
            <a:avLst/>
          </a:prstGeom>
        </p:spPr>
        <p:style>
          <a:lnRef idx="3">
            <a:schemeClr val="dk1"/>
          </a:lnRef>
          <a:fillRef idx="0">
            <a:schemeClr val="dk1"/>
          </a:fillRef>
          <a:effectRef idx="2">
            <a:schemeClr val="dk1"/>
          </a:effectRef>
          <a:fontRef idx="minor">
            <a:schemeClr val="tx1"/>
          </a:fontRef>
        </p:style>
      </p:cxnSp>
      <p:cxnSp>
        <p:nvCxnSpPr>
          <p:cNvPr id="116" name="Straight Connector 115">
            <a:extLst>
              <a:ext uri="{FF2B5EF4-FFF2-40B4-BE49-F238E27FC236}">
                <a16:creationId xmlns:a16="http://schemas.microsoft.com/office/drawing/2014/main" id="{DFBF6167-3680-A545-DF45-20A7F1DA7CE8}"/>
              </a:ext>
            </a:extLst>
          </p:cNvPr>
          <p:cNvCxnSpPr>
            <a:cxnSpLocks/>
            <a:stCxn id="70" idx="4"/>
            <a:endCxn id="78" idx="0"/>
          </p:cNvCxnSpPr>
          <p:nvPr/>
        </p:nvCxnSpPr>
        <p:spPr>
          <a:xfrm>
            <a:off x="8403084" y="1983698"/>
            <a:ext cx="684775" cy="420925"/>
          </a:xfrm>
          <a:prstGeom prst="line">
            <a:avLst/>
          </a:prstGeom>
        </p:spPr>
        <p:style>
          <a:lnRef idx="3">
            <a:schemeClr val="dk1"/>
          </a:lnRef>
          <a:fillRef idx="0">
            <a:schemeClr val="dk1"/>
          </a:fillRef>
          <a:effectRef idx="2">
            <a:schemeClr val="dk1"/>
          </a:effectRef>
          <a:fontRef idx="minor">
            <a:schemeClr val="tx1"/>
          </a:fontRef>
        </p:style>
      </p:cxnSp>
      <p:cxnSp>
        <p:nvCxnSpPr>
          <p:cNvPr id="117" name="Straight Connector 116">
            <a:extLst>
              <a:ext uri="{FF2B5EF4-FFF2-40B4-BE49-F238E27FC236}">
                <a16:creationId xmlns:a16="http://schemas.microsoft.com/office/drawing/2014/main" id="{D8882755-6DA0-1007-91EC-BEFC055A6677}"/>
              </a:ext>
            </a:extLst>
          </p:cNvPr>
          <p:cNvCxnSpPr>
            <a:cxnSpLocks/>
            <a:stCxn id="71" idx="4"/>
            <a:endCxn id="74" idx="0"/>
          </p:cNvCxnSpPr>
          <p:nvPr/>
        </p:nvCxnSpPr>
        <p:spPr>
          <a:xfrm flipH="1">
            <a:off x="7720029" y="1981669"/>
            <a:ext cx="1024583" cy="424422"/>
          </a:xfrm>
          <a:prstGeom prst="line">
            <a:avLst/>
          </a:prstGeom>
        </p:spPr>
        <p:style>
          <a:lnRef idx="3">
            <a:schemeClr val="dk1"/>
          </a:lnRef>
          <a:fillRef idx="0">
            <a:schemeClr val="dk1"/>
          </a:fillRef>
          <a:effectRef idx="2">
            <a:schemeClr val="dk1"/>
          </a:effectRef>
          <a:fontRef idx="minor">
            <a:schemeClr val="tx1"/>
          </a:fontRef>
        </p:style>
      </p:cxnSp>
      <p:cxnSp>
        <p:nvCxnSpPr>
          <p:cNvPr id="118" name="Straight Connector 117">
            <a:extLst>
              <a:ext uri="{FF2B5EF4-FFF2-40B4-BE49-F238E27FC236}">
                <a16:creationId xmlns:a16="http://schemas.microsoft.com/office/drawing/2014/main" id="{4D5592E6-C309-EFEE-9E76-B91CC6A640F0}"/>
              </a:ext>
            </a:extLst>
          </p:cNvPr>
          <p:cNvCxnSpPr>
            <a:cxnSpLocks/>
            <a:stCxn id="71" idx="4"/>
            <a:endCxn id="75" idx="0"/>
          </p:cNvCxnSpPr>
          <p:nvPr/>
        </p:nvCxnSpPr>
        <p:spPr>
          <a:xfrm flipH="1">
            <a:off x="8061557" y="1981669"/>
            <a:ext cx="683055" cy="424422"/>
          </a:xfrm>
          <a:prstGeom prst="line">
            <a:avLst/>
          </a:prstGeom>
        </p:spPr>
        <p:style>
          <a:lnRef idx="3">
            <a:schemeClr val="dk1"/>
          </a:lnRef>
          <a:fillRef idx="0">
            <a:schemeClr val="dk1"/>
          </a:fillRef>
          <a:effectRef idx="2">
            <a:schemeClr val="dk1"/>
          </a:effectRef>
          <a:fontRef idx="minor">
            <a:schemeClr val="tx1"/>
          </a:fontRef>
        </p:style>
      </p:cxnSp>
      <p:cxnSp>
        <p:nvCxnSpPr>
          <p:cNvPr id="119" name="Straight Connector 118">
            <a:extLst>
              <a:ext uri="{FF2B5EF4-FFF2-40B4-BE49-F238E27FC236}">
                <a16:creationId xmlns:a16="http://schemas.microsoft.com/office/drawing/2014/main" id="{D2AACBF1-EA3A-3315-64BD-0186DEE60E81}"/>
              </a:ext>
            </a:extLst>
          </p:cNvPr>
          <p:cNvCxnSpPr>
            <a:cxnSpLocks/>
            <a:stCxn id="71" idx="4"/>
            <a:endCxn id="76" idx="0"/>
          </p:cNvCxnSpPr>
          <p:nvPr/>
        </p:nvCxnSpPr>
        <p:spPr>
          <a:xfrm flipH="1">
            <a:off x="8403084" y="1981669"/>
            <a:ext cx="341528" cy="426452"/>
          </a:xfrm>
          <a:prstGeom prst="line">
            <a:avLst/>
          </a:prstGeom>
        </p:spPr>
        <p:style>
          <a:lnRef idx="3">
            <a:schemeClr val="dk1"/>
          </a:lnRef>
          <a:fillRef idx="0">
            <a:schemeClr val="dk1"/>
          </a:fillRef>
          <a:effectRef idx="2">
            <a:schemeClr val="dk1"/>
          </a:effectRef>
          <a:fontRef idx="minor">
            <a:schemeClr val="tx1"/>
          </a:fontRef>
        </p:style>
      </p:cxnSp>
      <p:cxnSp>
        <p:nvCxnSpPr>
          <p:cNvPr id="120" name="Straight Connector 119">
            <a:extLst>
              <a:ext uri="{FF2B5EF4-FFF2-40B4-BE49-F238E27FC236}">
                <a16:creationId xmlns:a16="http://schemas.microsoft.com/office/drawing/2014/main" id="{9BCCDE6D-838D-2F8A-B4C0-1B8172899D2C}"/>
              </a:ext>
            </a:extLst>
          </p:cNvPr>
          <p:cNvCxnSpPr>
            <a:cxnSpLocks/>
            <a:stCxn id="71" idx="4"/>
            <a:endCxn id="77" idx="0"/>
          </p:cNvCxnSpPr>
          <p:nvPr/>
        </p:nvCxnSpPr>
        <p:spPr>
          <a:xfrm>
            <a:off x="8744612" y="19816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121" name="Straight Connector 120">
            <a:extLst>
              <a:ext uri="{FF2B5EF4-FFF2-40B4-BE49-F238E27FC236}">
                <a16:creationId xmlns:a16="http://schemas.microsoft.com/office/drawing/2014/main" id="{AFB5F32C-BEA5-551E-3F30-DA3CCCE84647}"/>
              </a:ext>
            </a:extLst>
          </p:cNvPr>
          <p:cNvCxnSpPr>
            <a:cxnSpLocks/>
            <a:stCxn id="71" idx="4"/>
            <a:endCxn id="78" idx="0"/>
          </p:cNvCxnSpPr>
          <p:nvPr/>
        </p:nvCxnSpPr>
        <p:spPr>
          <a:xfrm>
            <a:off x="8744612" y="1981669"/>
            <a:ext cx="343247" cy="422954"/>
          </a:xfrm>
          <a:prstGeom prst="line">
            <a:avLst/>
          </a:prstGeom>
        </p:spPr>
        <p:style>
          <a:lnRef idx="3">
            <a:schemeClr val="dk1"/>
          </a:lnRef>
          <a:fillRef idx="0">
            <a:schemeClr val="dk1"/>
          </a:fillRef>
          <a:effectRef idx="2">
            <a:schemeClr val="dk1"/>
          </a:effectRef>
          <a:fontRef idx="minor">
            <a:schemeClr val="tx1"/>
          </a:fontRef>
        </p:style>
      </p:cxnSp>
      <p:cxnSp>
        <p:nvCxnSpPr>
          <p:cNvPr id="122" name="Straight Connector 121">
            <a:extLst>
              <a:ext uri="{FF2B5EF4-FFF2-40B4-BE49-F238E27FC236}">
                <a16:creationId xmlns:a16="http://schemas.microsoft.com/office/drawing/2014/main" id="{2A771515-3521-C4C6-2ED4-613864137D29}"/>
              </a:ext>
            </a:extLst>
          </p:cNvPr>
          <p:cNvCxnSpPr>
            <a:cxnSpLocks/>
            <a:stCxn id="72" idx="4"/>
            <a:endCxn id="74" idx="0"/>
          </p:cNvCxnSpPr>
          <p:nvPr/>
        </p:nvCxnSpPr>
        <p:spPr>
          <a:xfrm flipH="1">
            <a:off x="7720029" y="1980200"/>
            <a:ext cx="1367830" cy="425891"/>
          </a:xfrm>
          <a:prstGeom prst="line">
            <a:avLst/>
          </a:prstGeom>
        </p:spPr>
        <p:style>
          <a:lnRef idx="3">
            <a:schemeClr val="dk1"/>
          </a:lnRef>
          <a:fillRef idx="0">
            <a:schemeClr val="dk1"/>
          </a:fillRef>
          <a:effectRef idx="2">
            <a:schemeClr val="dk1"/>
          </a:effectRef>
          <a:fontRef idx="minor">
            <a:schemeClr val="tx1"/>
          </a:fontRef>
        </p:style>
      </p:cxnSp>
      <p:cxnSp>
        <p:nvCxnSpPr>
          <p:cNvPr id="123" name="Straight Connector 122">
            <a:extLst>
              <a:ext uri="{FF2B5EF4-FFF2-40B4-BE49-F238E27FC236}">
                <a16:creationId xmlns:a16="http://schemas.microsoft.com/office/drawing/2014/main" id="{936D8E93-C5D6-CD3F-CD27-2F05DF58C7F9}"/>
              </a:ext>
            </a:extLst>
          </p:cNvPr>
          <p:cNvCxnSpPr>
            <a:cxnSpLocks/>
            <a:stCxn id="72" idx="4"/>
            <a:endCxn id="75" idx="0"/>
          </p:cNvCxnSpPr>
          <p:nvPr/>
        </p:nvCxnSpPr>
        <p:spPr>
          <a:xfrm flipH="1">
            <a:off x="8061557" y="1980200"/>
            <a:ext cx="1026302" cy="425891"/>
          </a:xfrm>
          <a:prstGeom prst="line">
            <a:avLst/>
          </a:prstGeom>
        </p:spPr>
        <p:style>
          <a:lnRef idx="3">
            <a:schemeClr val="dk1"/>
          </a:lnRef>
          <a:fillRef idx="0">
            <a:schemeClr val="dk1"/>
          </a:fillRef>
          <a:effectRef idx="2">
            <a:schemeClr val="dk1"/>
          </a:effectRef>
          <a:fontRef idx="minor">
            <a:schemeClr val="tx1"/>
          </a:fontRef>
        </p:style>
      </p:cxnSp>
      <p:cxnSp>
        <p:nvCxnSpPr>
          <p:cNvPr id="124" name="Straight Connector 123">
            <a:extLst>
              <a:ext uri="{FF2B5EF4-FFF2-40B4-BE49-F238E27FC236}">
                <a16:creationId xmlns:a16="http://schemas.microsoft.com/office/drawing/2014/main" id="{C9F8168F-77BB-2DE0-4699-B5CEA692BB80}"/>
              </a:ext>
            </a:extLst>
          </p:cNvPr>
          <p:cNvCxnSpPr>
            <a:cxnSpLocks/>
            <a:stCxn id="72" idx="4"/>
            <a:endCxn id="76" idx="0"/>
          </p:cNvCxnSpPr>
          <p:nvPr/>
        </p:nvCxnSpPr>
        <p:spPr>
          <a:xfrm flipH="1">
            <a:off x="8403084" y="1980200"/>
            <a:ext cx="684775" cy="427921"/>
          </a:xfrm>
          <a:prstGeom prst="line">
            <a:avLst/>
          </a:prstGeom>
        </p:spPr>
        <p:style>
          <a:lnRef idx="3">
            <a:schemeClr val="dk1"/>
          </a:lnRef>
          <a:fillRef idx="0">
            <a:schemeClr val="dk1"/>
          </a:fillRef>
          <a:effectRef idx="2">
            <a:schemeClr val="dk1"/>
          </a:effectRef>
          <a:fontRef idx="minor">
            <a:schemeClr val="tx1"/>
          </a:fontRef>
        </p:style>
      </p:cxnSp>
      <p:cxnSp>
        <p:nvCxnSpPr>
          <p:cNvPr id="125" name="Straight Connector 124">
            <a:extLst>
              <a:ext uri="{FF2B5EF4-FFF2-40B4-BE49-F238E27FC236}">
                <a16:creationId xmlns:a16="http://schemas.microsoft.com/office/drawing/2014/main" id="{3A8F2389-7569-9A17-36FC-AF1031DDF8B6}"/>
              </a:ext>
            </a:extLst>
          </p:cNvPr>
          <p:cNvCxnSpPr>
            <a:cxnSpLocks/>
            <a:stCxn id="72" idx="4"/>
            <a:endCxn id="77" idx="0"/>
          </p:cNvCxnSpPr>
          <p:nvPr/>
        </p:nvCxnSpPr>
        <p:spPr>
          <a:xfrm flipH="1">
            <a:off x="8744612" y="1980200"/>
            <a:ext cx="343247" cy="425891"/>
          </a:xfrm>
          <a:prstGeom prst="line">
            <a:avLst/>
          </a:prstGeom>
        </p:spPr>
        <p:style>
          <a:lnRef idx="3">
            <a:schemeClr val="dk1"/>
          </a:lnRef>
          <a:fillRef idx="0">
            <a:schemeClr val="dk1"/>
          </a:fillRef>
          <a:effectRef idx="2">
            <a:schemeClr val="dk1"/>
          </a:effectRef>
          <a:fontRef idx="minor">
            <a:schemeClr val="tx1"/>
          </a:fontRef>
        </p:style>
      </p:cxnSp>
      <p:cxnSp>
        <p:nvCxnSpPr>
          <p:cNvPr id="126" name="Straight Connector 125">
            <a:extLst>
              <a:ext uri="{FF2B5EF4-FFF2-40B4-BE49-F238E27FC236}">
                <a16:creationId xmlns:a16="http://schemas.microsoft.com/office/drawing/2014/main" id="{778FD17F-9C29-1974-2F38-FB890E566CA6}"/>
              </a:ext>
            </a:extLst>
          </p:cNvPr>
          <p:cNvCxnSpPr>
            <a:cxnSpLocks/>
            <a:stCxn id="72" idx="4"/>
            <a:endCxn id="78" idx="0"/>
          </p:cNvCxnSpPr>
          <p:nvPr/>
        </p:nvCxnSpPr>
        <p:spPr>
          <a:xfrm>
            <a:off x="9087859" y="1980200"/>
            <a:ext cx="0" cy="424423"/>
          </a:xfrm>
          <a:prstGeom prst="line">
            <a:avLst/>
          </a:prstGeom>
        </p:spPr>
        <p:style>
          <a:lnRef idx="3">
            <a:schemeClr val="dk1"/>
          </a:lnRef>
          <a:fillRef idx="0">
            <a:schemeClr val="dk1"/>
          </a:fillRef>
          <a:effectRef idx="2">
            <a:schemeClr val="dk1"/>
          </a:effectRef>
          <a:fontRef idx="minor">
            <a:schemeClr val="tx1"/>
          </a:fontRef>
        </p:style>
      </p:cxnSp>
      <p:cxnSp>
        <p:nvCxnSpPr>
          <p:cNvPr id="127" name="Straight Connector 126">
            <a:extLst>
              <a:ext uri="{FF2B5EF4-FFF2-40B4-BE49-F238E27FC236}">
                <a16:creationId xmlns:a16="http://schemas.microsoft.com/office/drawing/2014/main" id="{4818A4CB-8526-2189-A63F-A9B9BC2C0755}"/>
              </a:ext>
            </a:extLst>
          </p:cNvPr>
          <p:cNvCxnSpPr>
            <a:cxnSpLocks/>
            <a:stCxn id="74" idx="4"/>
            <a:endCxn id="79" idx="0"/>
          </p:cNvCxnSpPr>
          <p:nvPr/>
        </p:nvCxnSpPr>
        <p:spPr>
          <a:xfrm>
            <a:off x="7720029" y="2686956"/>
            <a:ext cx="331408" cy="271898"/>
          </a:xfrm>
          <a:prstGeom prst="line">
            <a:avLst/>
          </a:prstGeom>
        </p:spPr>
        <p:style>
          <a:lnRef idx="3">
            <a:schemeClr val="dk1"/>
          </a:lnRef>
          <a:fillRef idx="0">
            <a:schemeClr val="dk1"/>
          </a:fillRef>
          <a:effectRef idx="2">
            <a:schemeClr val="dk1"/>
          </a:effectRef>
          <a:fontRef idx="minor">
            <a:schemeClr val="tx1"/>
          </a:fontRef>
        </p:style>
      </p:cxnSp>
      <p:cxnSp>
        <p:nvCxnSpPr>
          <p:cNvPr id="128" name="Straight Connector 127">
            <a:extLst>
              <a:ext uri="{FF2B5EF4-FFF2-40B4-BE49-F238E27FC236}">
                <a16:creationId xmlns:a16="http://schemas.microsoft.com/office/drawing/2014/main" id="{7AD1A703-12E4-12D8-A594-B568187315D7}"/>
              </a:ext>
            </a:extLst>
          </p:cNvPr>
          <p:cNvCxnSpPr>
            <a:cxnSpLocks/>
            <a:stCxn id="74" idx="4"/>
            <a:endCxn id="80" idx="0"/>
          </p:cNvCxnSpPr>
          <p:nvPr/>
        </p:nvCxnSpPr>
        <p:spPr>
          <a:xfrm>
            <a:off x="7720029" y="2686956"/>
            <a:ext cx="674654" cy="270429"/>
          </a:xfrm>
          <a:prstGeom prst="line">
            <a:avLst/>
          </a:prstGeom>
        </p:spPr>
        <p:style>
          <a:lnRef idx="3">
            <a:schemeClr val="dk1"/>
          </a:lnRef>
          <a:fillRef idx="0">
            <a:schemeClr val="dk1"/>
          </a:fillRef>
          <a:effectRef idx="2">
            <a:schemeClr val="dk1"/>
          </a:effectRef>
          <a:fontRef idx="minor">
            <a:schemeClr val="tx1"/>
          </a:fontRef>
        </p:style>
      </p:cxnSp>
      <p:cxnSp>
        <p:nvCxnSpPr>
          <p:cNvPr id="129" name="Straight Connector 128">
            <a:extLst>
              <a:ext uri="{FF2B5EF4-FFF2-40B4-BE49-F238E27FC236}">
                <a16:creationId xmlns:a16="http://schemas.microsoft.com/office/drawing/2014/main" id="{7C520FD1-A4CE-39C0-663C-9E71EE16FFAB}"/>
              </a:ext>
            </a:extLst>
          </p:cNvPr>
          <p:cNvCxnSpPr>
            <a:cxnSpLocks/>
            <a:stCxn id="74" idx="4"/>
            <a:endCxn id="81" idx="0"/>
          </p:cNvCxnSpPr>
          <p:nvPr/>
        </p:nvCxnSpPr>
        <p:spPr>
          <a:xfrm>
            <a:off x="7720029" y="2686956"/>
            <a:ext cx="1013412" cy="270429"/>
          </a:xfrm>
          <a:prstGeom prst="line">
            <a:avLst/>
          </a:prstGeom>
        </p:spPr>
        <p:style>
          <a:lnRef idx="3">
            <a:schemeClr val="dk1"/>
          </a:lnRef>
          <a:fillRef idx="0">
            <a:schemeClr val="dk1"/>
          </a:fillRef>
          <a:effectRef idx="2">
            <a:schemeClr val="dk1"/>
          </a:effectRef>
          <a:fontRef idx="minor">
            <a:schemeClr val="tx1"/>
          </a:fontRef>
        </p:style>
      </p:cxnSp>
      <p:cxnSp>
        <p:nvCxnSpPr>
          <p:cNvPr id="130" name="Straight Connector 129">
            <a:extLst>
              <a:ext uri="{FF2B5EF4-FFF2-40B4-BE49-F238E27FC236}">
                <a16:creationId xmlns:a16="http://schemas.microsoft.com/office/drawing/2014/main" id="{185ED204-4720-666E-86B7-918DC59D3E83}"/>
              </a:ext>
            </a:extLst>
          </p:cNvPr>
          <p:cNvCxnSpPr>
            <a:cxnSpLocks/>
            <a:stCxn id="75" idx="4"/>
            <a:endCxn id="79" idx="0"/>
          </p:cNvCxnSpPr>
          <p:nvPr/>
        </p:nvCxnSpPr>
        <p:spPr>
          <a:xfrm flipH="1">
            <a:off x="8051437" y="2686956"/>
            <a:ext cx="10120" cy="271898"/>
          </a:xfrm>
          <a:prstGeom prst="line">
            <a:avLst/>
          </a:prstGeom>
        </p:spPr>
        <p:style>
          <a:lnRef idx="3">
            <a:schemeClr val="dk1"/>
          </a:lnRef>
          <a:fillRef idx="0">
            <a:schemeClr val="dk1"/>
          </a:fillRef>
          <a:effectRef idx="2">
            <a:schemeClr val="dk1"/>
          </a:effectRef>
          <a:fontRef idx="minor">
            <a:schemeClr val="tx1"/>
          </a:fontRef>
        </p:style>
      </p:cxnSp>
      <p:cxnSp>
        <p:nvCxnSpPr>
          <p:cNvPr id="131" name="Straight Connector 130">
            <a:extLst>
              <a:ext uri="{FF2B5EF4-FFF2-40B4-BE49-F238E27FC236}">
                <a16:creationId xmlns:a16="http://schemas.microsoft.com/office/drawing/2014/main" id="{6D3F4D09-4BF8-4BC4-6D7B-0571DFB39BC6}"/>
              </a:ext>
            </a:extLst>
          </p:cNvPr>
          <p:cNvCxnSpPr>
            <a:cxnSpLocks/>
            <a:stCxn id="75" idx="4"/>
            <a:endCxn id="80" idx="0"/>
          </p:cNvCxnSpPr>
          <p:nvPr/>
        </p:nvCxnSpPr>
        <p:spPr>
          <a:xfrm>
            <a:off x="8061557" y="2686956"/>
            <a:ext cx="333126" cy="270429"/>
          </a:xfrm>
          <a:prstGeom prst="line">
            <a:avLst/>
          </a:prstGeom>
        </p:spPr>
        <p:style>
          <a:lnRef idx="3">
            <a:schemeClr val="dk1"/>
          </a:lnRef>
          <a:fillRef idx="0">
            <a:schemeClr val="dk1"/>
          </a:fillRef>
          <a:effectRef idx="2">
            <a:schemeClr val="dk1"/>
          </a:effectRef>
          <a:fontRef idx="minor">
            <a:schemeClr val="tx1"/>
          </a:fontRef>
        </p:style>
      </p:cxnSp>
      <p:cxnSp>
        <p:nvCxnSpPr>
          <p:cNvPr id="132" name="Straight Connector 131">
            <a:extLst>
              <a:ext uri="{FF2B5EF4-FFF2-40B4-BE49-F238E27FC236}">
                <a16:creationId xmlns:a16="http://schemas.microsoft.com/office/drawing/2014/main" id="{FB98ED43-9310-C137-BFA1-9175E354FBDC}"/>
              </a:ext>
            </a:extLst>
          </p:cNvPr>
          <p:cNvCxnSpPr>
            <a:cxnSpLocks/>
            <a:stCxn id="75" idx="4"/>
            <a:endCxn id="81" idx="0"/>
          </p:cNvCxnSpPr>
          <p:nvPr/>
        </p:nvCxnSpPr>
        <p:spPr>
          <a:xfrm>
            <a:off x="8061557" y="2686956"/>
            <a:ext cx="671884" cy="270429"/>
          </a:xfrm>
          <a:prstGeom prst="line">
            <a:avLst/>
          </a:prstGeom>
        </p:spPr>
        <p:style>
          <a:lnRef idx="3">
            <a:schemeClr val="dk1"/>
          </a:lnRef>
          <a:fillRef idx="0">
            <a:schemeClr val="dk1"/>
          </a:fillRef>
          <a:effectRef idx="2">
            <a:schemeClr val="dk1"/>
          </a:effectRef>
          <a:fontRef idx="minor">
            <a:schemeClr val="tx1"/>
          </a:fontRef>
        </p:style>
      </p:cxnSp>
      <p:cxnSp>
        <p:nvCxnSpPr>
          <p:cNvPr id="133" name="Straight Connector 132">
            <a:extLst>
              <a:ext uri="{FF2B5EF4-FFF2-40B4-BE49-F238E27FC236}">
                <a16:creationId xmlns:a16="http://schemas.microsoft.com/office/drawing/2014/main" id="{7A804ED9-3ECC-917A-8B5D-B2757FAF5A39}"/>
              </a:ext>
            </a:extLst>
          </p:cNvPr>
          <p:cNvCxnSpPr>
            <a:cxnSpLocks/>
            <a:stCxn id="76" idx="4"/>
            <a:endCxn id="79" idx="0"/>
          </p:cNvCxnSpPr>
          <p:nvPr/>
        </p:nvCxnSpPr>
        <p:spPr>
          <a:xfrm flipH="1">
            <a:off x="8051437" y="2688986"/>
            <a:ext cx="351647" cy="269868"/>
          </a:xfrm>
          <a:prstGeom prst="line">
            <a:avLst/>
          </a:prstGeom>
        </p:spPr>
        <p:style>
          <a:lnRef idx="3">
            <a:schemeClr val="dk1"/>
          </a:lnRef>
          <a:fillRef idx="0">
            <a:schemeClr val="dk1"/>
          </a:fillRef>
          <a:effectRef idx="2">
            <a:schemeClr val="dk1"/>
          </a:effectRef>
          <a:fontRef idx="minor">
            <a:schemeClr val="tx1"/>
          </a:fontRef>
        </p:style>
      </p:cxnSp>
      <p:cxnSp>
        <p:nvCxnSpPr>
          <p:cNvPr id="134" name="Straight Connector 133">
            <a:extLst>
              <a:ext uri="{FF2B5EF4-FFF2-40B4-BE49-F238E27FC236}">
                <a16:creationId xmlns:a16="http://schemas.microsoft.com/office/drawing/2014/main" id="{EAE70808-A02D-483E-C130-7ACE00C7D40F}"/>
              </a:ext>
            </a:extLst>
          </p:cNvPr>
          <p:cNvCxnSpPr>
            <a:cxnSpLocks/>
            <a:stCxn id="76" idx="4"/>
            <a:endCxn id="80" idx="0"/>
          </p:cNvCxnSpPr>
          <p:nvPr/>
        </p:nvCxnSpPr>
        <p:spPr>
          <a:xfrm flipH="1">
            <a:off x="8394683" y="2688986"/>
            <a:ext cx="8401" cy="268399"/>
          </a:xfrm>
          <a:prstGeom prst="line">
            <a:avLst/>
          </a:prstGeom>
        </p:spPr>
        <p:style>
          <a:lnRef idx="3">
            <a:schemeClr val="dk1"/>
          </a:lnRef>
          <a:fillRef idx="0">
            <a:schemeClr val="dk1"/>
          </a:fillRef>
          <a:effectRef idx="2">
            <a:schemeClr val="dk1"/>
          </a:effectRef>
          <a:fontRef idx="minor">
            <a:schemeClr val="tx1"/>
          </a:fontRef>
        </p:style>
      </p:cxnSp>
      <p:cxnSp>
        <p:nvCxnSpPr>
          <p:cNvPr id="135" name="Straight Connector 134">
            <a:extLst>
              <a:ext uri="{FF2B5EF4-FFF2-40B4-BE49-F238E27FC236}">
                <a16:creationId xmlns:a16="http://schemas.microsoft.com/office/drawing/2014/main" id="{2A9343D3-5DC0-4877-86D4-3CF32BCD7AD1}"/>
              </a:ext>
            </a:extLst>
          </p:cNvPr>
          <p:cNvCxnSpPr>
            <a:cxnSpLocks/>
            <a:stCxn id="76" idx="4"/>
            <a:endCxn id="81" idx="0"/>
          </p:cNvCxnSpPr>
          <p:nvPr/>
        </p:nvCxnSpPr>
        <p:spPr>
          <a:xfrm>
            <a:off x="8403084" y="2688986"/>
            <a:ext cx="330357" cy="268399"/>
          </a:xfrm>
          <a:prstGeom prst="line">
            <a:avLst/>
          </a:prstGeom>
        </p:spPr>
        <p:style>
          <a:lnRef idx="3">
            <a:schemeClr val="dk1"/>
          </a:lnRef>
          <a:fillRef idx="0">
            <a:schemeClr val="dk1"/>
          </a:fillRef>
          <a:effectRef idx="2">
            <a:schemeClr val="dk1"/>
          </a:effectRef>
          <a:fontRef idx="minor">
            <a:schemeClr val="tx1"/>
          </a:fontRef>
        </p:style>
      </p:cxnSp>
      <p:cxnSp>
        <p:nvCxnSpPr>
          <p:cNvPr id="136" name="Straight Connector 135">
            <a:extLst>
              <a:ext uri="{FF2B5EF4-FFF2-40B4-BE49-F238E27FC236}">
                <a16:creationId xmlns:a16="http://schemas.microsoft.com/office/drawing/2014/main" id="{AEE8A2F0-DBF0-E949-F15F-63FF79BCAE95}"/>
              </a:ext>
            </a:extLst>
          </p:cNvPr>
          <p:cNvCxnSpPr>
            <a:cxnSpLocks/>
            <a:stCxn id="77" idx="4"/>
            <a:endCxn id="79" idx="0"/>
          </p:cNvCxnSpPr>
          <p:nvPr/>
        </p:nvCxnSpPr>
        <p:spPr>
          <a:xfrm flipH="1">
            <a:off x="8051437" y="2686956"/>
            <a:ext cx="693175" cy="271898"/>
          </a:xfrm>
          <a:prstGeom prst="line">
            <a:avLst/>
          </a:prstGeom>
        </p:spPr>
        <p:style>
          <a:lnRef idx="3">
            <a:schemeClr val="dk1"/>
          </a:lnRef>
          <a:fillRef idx="0">
            <a:schemeClr val="dk1"/>
          </a:fillRef>
          <a:effectRef idx="2">
            <a:schemeClr val="dk1"/>
          </a:effectRef>
          <a:fontRef idx="minor">
            <a:schemeClr val="tx1"/>
          </a:fontRef>
        </p:style>
      </p:cxnSp>
      <p:cxnSp>
        <p:nvCxnSpPr>
          <p:cNvPr id="137" name="Straight Connector 136">
            <a:extLst>
              <a:ext uri="{FF2B5EF4-FFF2-40B4-BE49-F238E27FC236}">
                <a16:creationId xmlns:a16="http://schemas.microsoft.com/office/drawing/2014/main" id="{F8A36C7D-5B8B-7D4D-CD48-3A07EC3FC984}"/>
              </a:ext>
            </a:extLst>
          </p:cNvPr>
          <p:cNvCxnSpPr>
            <a:cxnSpLocks/>
            <a:stCxn id="77" idx="4"/>
            <a:endCxn id="80" idx="0"/>
          </p:cNvCxnSpPr>
          <p:nvPr/>
        </p:nvCxnSpPr>
        <p:spPr>
          <a:xfrm flipH="1">
            <a:off x="8394683" y="2686956"/>
            <a:ext cx="349929" cy="270429"/>
          </a:xfrm>
          <a:prstGeom prst="line">
            <a:avLst/>
          </a:prstGeom>
        </p:spPr>
        <p:style>
          <a:lnRef idx="3">
            <a:schemeClr val="dk1"/>
          </a:lnRef>
          <a:fillRef idx="0">
            <a:schemeClr val="dk1"/>
          </a:fillRef>
          <a:effectRef idx="2">
            <a:schemeClr val="dk1"/>
          </a:effectRef>
          <a:fontRef idx="minor">
            <a:schemeClr val="tx1"/>
          </a:fontRef>
        </p:style>
      </p:cxnSp>
      <p:cxnSp>
        <p:nvCxnSpPr>
          <p:cNvPr id="138" name="Straight Connector 137">
            <a:extLst>
              <a:ext uri="{FF2B5EF4-FFF2-40B4-BE49-F238E27FC236}">
                <a16:creationId xmlns:a16="http://schemas.microsoft.com/office/drawing/2014/main" id="{920FF78F-C90A-4FE1-A0BE-DFA6097E6C9E}"/>
              </a:ext>
            </a:extLst>
          </p:cNvPr>
          <p:cNvCxnSpPr>
            <a:cxnSpLocks/>
            <a:stCxn id="77" idx="4"/>
            <a:endCxn id="81" idx="0"/>
          </p:cNvCxnSpPr>
          <p:nvPr/>
        </p:nvCxnSpPr>
        <p:spPr>
          <a:xfrm flipH="1">
            <a:off x="8733441" y="2686956"/>
            <a:ext cx="11171" cy="270429"/>
          </a:xfrm>
          <a:prstGeom prst="line">
            <a:avLst/>
          </a:prstGeom>
        </p:spPr>
        <p:style>
          <a:lnRef idx="3">
            <a:schemeClr val="dk1"/>
          </a:lnRef>
          <a:fillRef idx="0">
            <a:schemeClr val="dk1"/>
          </a:fillRef>
          <a:effectRef idx="2">
            <a:schemeClr val="dk1"/>
          </a:effectRef>
          <a:fontRef idx="minor">
            <a:schemeClr val="tx1"/>
          </a:fontRef>
        </p:style>
      </p:cxnSp>
      <p:cxnSp>
        <p:nvCxnSpPr>
          <p:cNvPr id="139" name="Straight Connector 138">
            <a:extLst>
              <a:ext uri="{FF2B5EF4-FFF2-40B4-BE49-F238E27FC236}">
                <a16:creationId xmlns:a16="http://schemas.microsoft.com/office/drawing/2014/main" id="{F39F31BC-1B27-2E46-C980-781AFA8C6D9F}"/>
              </a:ext>
            </a:extLst>
          </p:cNvPr>
          <p:cNvCxnSpPr>
            <a:cxnSpLocks/>
            <a:stCxn id="78" idx="4"/>
            <a:endCxn id="79" idx="0"/>
          </p:cNvCxnSpPr>
          <p:nvPr/>
        </p:nvCxnSpPr>
        <p:spPr>
          <a:xfrm flipH="1">
            <a:off x="8051437" y="2685488"/>
            <a:ext cx="1036422" cy="273366"/>
          </a:xfrm>
          <a:prstGeom prst="line">
            <a:avLst/>
          </a:prstGeom>
        </p:spPr>
        <p:style>
          <a:lnRef idx="3">
            <a:schemeClr val="dk1"/>
          </a:lnRef>
          <a:fillRef idx="0">
            <a:schemeClr val="dk1"/>
          </a:fillRef>
          <a:effectRef idx="2">
            <a:schemeClr val="dk1"/>
          </a:effectRef>
          <a:fontRef idx="minor">
            <a:schemeClr val="tx1"/>
          </a:fontRef>
        </p:style>
      </p:cxnSp>
      <p:cxnSp>
        <p:nvCxnSpPr>
          <p:cNvPr id="140" name="Straight Connector 139">
            <a:extLst>
              <a:ext uri="{FF2B5EF4-FFF2-40B4-BE49-F238E27FC236}">
                <a16:creationId xmlns:a16="http://schemas.microsoft.com/office/drawing/2014/main" id="{68CADE78-B22A-25C6-7043-C32AA7244BED}"/>
              </a:ext>
            </a:extLst>
          </p:cNvPr>
          <p:cNvCxnSpPr>
            <a:cxnSpLocks/>
            <a:stCxn id="78" idx="4"/>
            <a:endCxn id="80" idx="0"/>
          </p:cNvCxnSpPr>
          <p:nvPr/>
        </p:nvCxnSpPr>
        <p:spPr>
          <a:xfrm flipH="1">
            <a:off x="8394683" y="2685488"/>
            <a:ext cx="693176" cy="271897"/>
          </a:xfrm>
          <a:prstGeom prst="line">
            <a:avLst/>
          </a:prstGeom>
        </p:spPr>
        <p:style>
          <a:lnRef idx="3">
            <a:schemeClr val="dk1"/>
          </a:lnRef>
          <a:fillRef idx="0">
            <a:schemeClr val="dk1"/>
          </a:fillRef>
          <a:effectRef idx="2">
            <a:schemeClr val="dk1"/>
          </a:effectRef>
          <a:fontRef idx="minor">
            <a:schemeClr val="tx1"/>
          </a:fontRef>
        </p:style>
      </p:cxnSp>
      <p:cxnSp>
        <p:nvCxnSpPr>
          <p:cNvPr id="141" name="Straight Connector 140">
            <a:extLst>
              <a:ext uri="{FF2B5EF4-FFF2-40B4-BE49-F238E27FC236}">
                <a16:creationId xmlns:a16="http://schemas.microsoft.com/office/drawing/2014/main" id="{56165119-F76B-60C6-9E70-114A6D28A833}"/>
              </a:ext>
            </a:extLst>
          </p:cNvPr>
          <p:cNvCxnSpPr>
            <a:cxnSpLocks/>
            <a:stCxn id="78" idx="4"/>
            <a:endCxn id="81" idx="0"/>
          </p:cNvCxnSpPr>
          <p:nvPr/>
        </p:nvCxnSpPr>
        <p:spPr>
          <a:xfrm flipH="1">
            <a:off x="8733441" y="2685488"/>
            <a:ext cx="354418" cy="271897"/>
          </a:xfrm>
          <a:prstGeom prst="line">
            <a:avLst/>
          </a:prstGeom>
        </p:spPr>
        <p:style>
          <a:lnRef idx="3">
            <a:schemeClr val="dk1"/>
          </a:lnRef>
          <a:fillRef idx="0">
            <a:schemeClr val="dk1"/>
          </a:fillRef>
          <a:effectRef idx="2">
            <a:schemeClr val="dk1"/>
          </a:effectRef>
          <a:fontRef idx="minor">
            <a:schemeClr val="tx1"/>
          </a:fontRef>
        </p:style>
      </p:cxnSp>
      <p:sp>
        <p:nvSpPr>
          <p:cNvPr id="142" name="Arrow: Right 141">
            <a:extLst>
              <a:ext uri="{FF2B5EF4-FFF2-40B4-BE49-F238E27FC236}">
                <a16:creationId xmlns:a16="http://schemas.microsoft.com/office/drawing/2014/main" id="{88852B50-2937-C1A0-B70A-DF6001329A88}"/>
              </a:ext>
            </a:extLst>
          </p:cNvPr>
          <p:cNvSpPr/>
          <p:nvPr/>
        </p:nvSpPr>
        <p:spPr>
          <a:xfrm>
            <a:off x="7046113" y="2130040"/>
            <a:ext cx="418275" cy="22558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3" name="Arrow: Right 142">
            <a:extLst>
              <a:ext uri="{FF2B5EF4-FFF2-40B4-BE49-F238E27FC236}">
                <a16:creationId xmlns:a16="http://schemas.microsoft.com/office/drawing/2014/main" id="{0EB263EF-E438-2424-9B07-704DD107E195}"/>
              </a:ext>
            </a:extLst>
          </p:cNvPr>
          <p:cNvSpPr/>
          <p:nvPr/>
        </p:nvSpPr>
        <p:spPr>
          <a:xfrm>
            <a:off x="9396569" y="2120416"/>
            <a:ext cx="418275" cy="22558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3474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0403FE-AD3C-B6BB-DF1E-BA83BAC279ED}"/>
              </a:ext>
            </a:extLst>
          </p:cNvPr>
          <p:cNvSpPr txBox="1">
            <a:spLocks/>
          </p:cNvSpPr>
          <p:nvPr/>
        </p:nvSpPr>
        <p:spPr>
          <a:xfrm>
            <a:off x="491787" y="65423"/>
            <a:ext cx="10823913"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r>
              <a:rPr lang="en-US" sz="2800" b="1" dirty="0"/>
              <a:t>2.  In-context learning</a:t>
            </a:r>
          </a:p>
          <a:p>
            <a:r>
              <a:rPr lang="en-US" sz="2800" b="1" dirty="0"/>
              <a:t>	</a:t>
            </a:r>
            <a:r>
              <a:rPr lang="en-US" sz="2800" b="1" dirty="0">
                <a:solidFill>
                  <a:srgbClr val="FF0000"/>
                </a:solidFill>
              </a:rPr>
              <a:t>Zero</a:t>
            </a:r>
            <a:r>
              <a:rPr lang="en-US" sz="2800" b="1" dirty="0"/>
              <a:t>/Few shot training</a:t>
            </a:r>
          </a:p>
        </p:txBody>
      </p:sp>
      <p:sp>
        <p:nvSpPr>
          <p:cNvPr id="158" name="TextBox 157">
            <a:extLst>
              <a:ext uri="{FF2B5EF4-FFF2-40B4-BE49-F238E27FC236}">
                <a16:creationId xmlns:a16="http://schemas.microsoft.com/office/drawing/2014/main" id="{828BAFB1-D5DD-CA06-B336-8ADDC54061B3}"/>
              </a:ext>
            </a:extLst>
          </p:cNvPr>
          <p:cNvSpPr txBox="1"/>
          <p:nvPr/>
        </p:nvSpPr>
        <p:spPr>
          <a:xfrm>
            <a:off x="504844" y="5275219"/>
            <a:ext cx="6094878" cy="738664"/>
          </a:xfrm>
          <a:prstGeom prst="rect">
            <a:avLst/>
          </a:prstGeom>
          <a:noFill/>
        </p:spPr>
        <p:txBody>
          <a:bodyPr wrap="square">
            <a:spAutoFit/>
          </a:bodyPr>
          <a:lstStyle/>
          <a:p>
            <a:pPr algn="ctr"/>
            <a:r>
              <a:rPr lang="en-US" sz="1400" b="0" i="0" u="sng" dirty="0">
                <a:effectLst/>
                <a:latin typeface="Poppins" panose="020B0502040204020203" pitchFamily="2" charset="0"/>
                <a:hlinkClick r:id="rId3"/>
              </a:rPr>
              <a:t>Zero-shot learning</a:t>
            </a:r>
            <a:r>
              <a:rPr lang="en-US" sz="1400" b="0" i="0" dirty="0">
                <a:solidFill>
                  <a:srgbClr val="333333"/>
                </a:solidFill>
                <a:effectLst/>
                <a:latin typeface="Poppins" panose="020B0502040204020203" pitchFamily="2" charset="0"/>
              </a:rPr>
              <a:t> (ZSL) is a Machine Learning paradigm that introduces the idea of Query samples with class labels that were never observed during the initial training phase</a:t>
            </a:r>
            <a:endParaRPr lang="en-US" sz="1400" dirty="0"/>
          </a:p>
        </p:txBody>
      </p:sp>
      <p:sp>
        <p:nvSpPr>
          <p:cNvPr id="286" name="Text Placeholder 2">
            <a:extLst>
              <a:ext uri="{FF2B5EF4-FFF2-40B4-BE49-F238E27FC236}">
                <a16:creationId xmlns:a16="http://schemas.microsoft.com/office/drawing/2014/main" id="{5EA1DE1A-A896-A9DB-51B2-6B4A299AEBCB}"/>
              </a:ext>
            </a:extLst>
          </p:cNvPr>
          <p:cNvSpPr txBox="1">
            <a:spLocks/>
          </p:cNvSpPr>
          <p:nvPr/>
        </p:nvSpPr>
        <p:spPr>
          <a:xfrm>
            <a:off x="718246" y="3154691"/>
            <a:ext cx="3135015" cy="581980"/>
          </a:xfrm>
          <a:prstGeom prst="rect">
            <a:avLst/>
          </a:prstGeom>
          <a:ln w="12700">
            <a:solidFill>
              <a:schemeClr val="dk1"/>
            </a:solid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600" b="1" dirty="0">
                <a:latin typeface="Times New Roman" panose="02020603050405020304" pitchFamily="18" charset="0"/>
                <a:cs typeface="Times New Roman" panose="02020603050405020304" pitchFamily="18" charset="0"/>
              </a:rPr>
              <a:t>Prompt + (sentences set)</a:t>
            </a:r>
          </a:p>
        </p:txBody>
      </p:sp>
      <p:sp>
        <p:nvSpPr>
          <p:cNvPr id="287" name="TextBox 286">
            <a:extLst>
              <a:ext uri="{FF2B5EF4-FFF2-40B4-BE49-F238E27FC236}">
                <a16:creationId xmlns:a16="http://schemas.microsoft.com/office/drawing/2014/main" id="{E801739E-238C-531A-2C84-6914ECFBCC35}"/>
              </a:ext>
            </a:extLst>
          </p:cNvPr>
          <p:cNvSpPr txBox="1"/>
          <p:nvPr/>
        </p:nvSpPr>
        <p:spPr>
          <a:xfrm>
            <a:off x="1109086" y="2773617"/>
            <a:ext cx="2270558" cy="369332"/>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Zero Shot Learning</a:t>
            </a:r>
            <a:endParaRPr lang="en-US" dirty="0">
              <a:latin typeface="Times New Roman" panose="02020603050405020304" pitchFamily="18" charset="0"/>
              <a:cs typeface="Times New Roman" panose="02020603050405020304" pitchFamily="18" charset="0"/>
            </a:endParaRPr>
          </a:p>
        </p:txBody>
      </p:sp>
      <p:sp>
        <p:nvSpPr>
          <p:cNvPr id="288" name="Rectangle 287">
            <a:extLst>
              <a:ext uri="{FF2B5EF4-FFF2-40B4-BE49-F238E27FC236}">
                <a16:creationId xmlns:a16="http://schemas.microsoft.com/office/drawing/2014/main" id="{61DE22F6-435C-CDEA-BA87-CAB3697EB48F}"/>
              </a:ext>
            </a:extLst>
          </p:cNvPr>
          <p:cNvSpPr/>
          <p:nvPr/>
        </p:nvSpPr>
        <p:spPr>
          <a:xfrm>
            <a:off x="10081345" y="1062122"/>
            <a:ext cx="416374" cy="20263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289" name="Oval 288">
            <a:extLst>
              <a:ext uri="{FF2B5EF4-FFF2-40B4-BE49-F238E27FC236}">
                <a16:creationId xmlns:a16="http://schemas.microsoft.com/office/drawing/2014/main" id="{3998030B-63F9-25A0-42B4-A4E0F3575936}"/>
              </a:ext>
            </a:extLst>
          </p:cNvPr>
          <p:cNvSpPr/>
          <p:nvPr/>
        </p:nvSpPr>
        <p:spPr>
          <a:xfrm>
            <a:off x="10124271" y="1603972"/>
            <a:ext cx="349170" cy="349170"/>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A9DF5872-08B2-ED09-0AA7-30001E13677F}"/>
              </a:ext>
            </a:extLst>
          </p:cNvPr>
          <p:cNvSpPr/>
          <p:nvPr/>
        </p:nvSpPr>
        <p:spPr>
          <a:xfrm>
            <a:off x="10272558" y="2496180"/>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8D2FF483-05AC-E5BA-7E55-BD62776499E3}"/>
              </a:ext>
            </a:extLst>
          </p:cNvPr>
          <p:cNvSpPr/>
          <p:nvPr/>
        </p:nvSpPr>
        <p:spPr>
          <a:xfrm>
            <a:off x="10272557" y="2351546"/>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6DCE0725-4FF2-7C45-CFD8-6519CC24E4EA}"/>
              </a:ext>
            </a:extLst>
          </p:cNvPr>
          <p:cNvSpPr/>
          <p:nvPr/>
        </p:nvSpPr>
        <p:spPr>
          <a:xfrm>
            <a:off x="10265253" y="2206913"/>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AF2FE18C-4EFB-0DC1-35BD-6E8AB11847DA}"/>
              </a:ext>
            </a:extLst>
          </p:cNvPr>
          <p:cNvSpPr/>
          <p:nvPr/>
        </p:nvSpPr>
        <p:spPr>
          <a:xfrm>
            <a:off x="10116962" y="2707840"/>
            <a:ext cx="349170" cy="349170"/>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592C141E-5A1A-711D-5B1B-7735C9D0685E}"/>
              </a:ext>
            </a:extLst>
          </p:cNvPr>
          <p:cNvSpPr/>
          <p:nvPr/>
        </p:nvSpPr>
        <p:spPr>
          <a:xfrm>
            <a:off x="10115607" y="1136466"/>
            <a:ext cx="349170" cy="349170"/>
          </a:xfrm>
          <a:prstGeom prst="ellipse">
            <a:avLst/>
          </a:prstGeom>
          <a:solidFill>
            <a:srgbClr val="C00000"/>
          </a:solidFill>
          <a:ln>
            <a:solidFill>
              <a:srgbClr val="5800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295" name="Group 294">
            <a:extLst>
              <a:ext uri="{FF2B5EF4-FFF2-40B4-BE49-F238E27FC236}">
                <a16:creationId xmlns:a16="http://schemas.microsoft.com/office/drawing/2014/main" id="{06093483-BC6E-B89F-F340-D99E985655DB}"/>
              </a:ext>
            </a:extLst>
          </p:cNvPr>
          <p:cNvGrpSpPr/>
          <p:nvPr/>
        </p:nvGrpSpPr>
        <p:grpSpPr>
          <a:xfrm>
            <a:off x="4536460" y="3326542"/>
            <a:ext cx="7801589" cy="2499897"/>
            <a:chOff x="2842237" y="3006266"/>
            <a:chExt cx="4782013" cy="1532321"/>
          </a:xfrm>
        </p:grpSpPr>
        <p:sp>
          <p:nvSpPr>
            <p:cNvPr id="296" name="Rectangle: Top Corners Snipped 295">
              <a:extLst>
                <a:ext uri="{FF2B5EF4-FFF2-40B4-BE49-F238E27FC236}">
                  <a16:creationId xmlns:a16="http://schemas.microsoft.com/office/drawing/2014/main" id="{38A114F0-58D6-4EAC-0009-A821E948AD10}"/>
                </a:ext>
              </a:extLst>
            </p:cNvPr>
            <p:cNvSpPr/>
            <p:nvPr/>
          </p:nvSpPr>
          <p:spPr>
            <a:xfrm rot="5400000">
              <a:off x="4378540" y="3500360"/>
              <a:ext cx="565534" cy="835175"/>
            </a:xfrm>
            <a:prstGeom prst="snip2SameRect">
              <a:avLst>
                <a:gd name="adj1" fmla="val 32331"/>
                <a:gd name="adj2" fmla="val 0"/>
              </a:avLst>
            </a:prstGeom>
            <a:solidFill>
              <a:schemeClr val="accent4">
                <a:alpha val="50000"/>
              </a:schemeClr>
            </a:solidFill>
            <a:ln w="15875">
              <a:solidFill>
                <a:schemeClr val="accent1">
                  <a:shade val="50000"/>
                </a:schemeClr>
              </a:solidFill>
            </a:ln>
            <a:scene3d>
              <a:camera prst="orthographicFront"/>
              <a:lightRig rig="threePt" dir="t"/>
            </a:scene3d>
            <a:sp3d>
              <a:bevelT w="165100" prst="coolSlant"/>
            </a:sp3d>
          </p:spPr>
          <p:style>
            <a:lnRef idx="0">
              <a:scrgbClr r="0" g="0" b="0"/>
            </a:lnRef>
            <a:fillRef idx="0">
              <a:scrgbClr r="0" g="0" b="0"/>
            </a:fillRef>
            <a:effectRef idx="0">
              <a:scrgbClr r="0" g="0" b="0"/>
            </a:effectRef>
            <a:fontRef idx="minor">
              <a:schemeClr val="lt1"/>
            </a:fontRef>
          </p:style>
          <p:txBody>
            <a:bodyPr vert="vert270" rtlCol="0" anchor="ctr"/>
            <a:lstStyle/>
            <a:p>
              <a:pPr algn="ctr"/>
              <a:r>
                <a:rPr lang="en-US" sz="2000" dirty="0">
                  <a:solidFill>
                    <a:schemeClr val="tx1"/>
                  </a:solidFill>
                </a:rPr>
                <a:t>Model</a:t>
              </a:r>
              <a:br>
                <a:rPr lang="en-US" sz="2000" dirty="0">
                  <a:solidFill>
                    <a:schemeClr val="tx1"/>
                  </a:solidFill>
                </a:rPr>
              </a:br>
              <a:r>
                <a:rPr lang="en-US" sz="2000" dirty="0">
                  <a:solidFill>
                    <a:schemeClr val="tx1"/>
                  </a:solidFill>
                </a:rPr>
                <a:t>Inference</a:t>
              </a:r>
            </a:p>
          </p:txBody>
        </p:sp>
        <p:sp>
          <p:nvSpPr>
            <p:cNvPr id="297" name="Rectangle 296">
              <a:extLst>
                <a:ext uri="{FF2B5EF4-FFF2-40B4-BE49-F238E27FC236}">
                  <a16:creationId xmlns:a16="http://schemas.microsoft.com/office/drawing/2014/main" id="{F8965390-9E33-9CD0-4FFD-78B078A22E9D}"/>
                </a:ext>
              </a:extLst>
            </p:cNvPr>
            <p:cNvSpPr/>
            <p:nvPr/>
          </p:nvSpPr>
          <p:spPr>
            <a:xfrm>
              <a:off x="2843479" y="3253740"/>
              <a:ext cx="1127886" cy="299641"/>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Pre-processing</a:t>
              </a:r>
            </a:p>
          </p:txBody>
        </p:sp>
        <p:sp>
          <p:nvSpPr>
            <p:cNvPr id="298" name="Rectangle 297">
              <a:extLst>
                <a:ext uri="{FF2B5EF4-FFF2-40B4-BE49-F238E27FC236}">
                  <a16:creationId xmlns:a16="http://schemas.microsoft.com/office/drawing/2014/main" id="{EB61BC34-DB89-49A9-A1B7-3645BFA7CC59}"/>
                </a:ext>
              </a:extLst>
            </p:cNvPr>
            <p:cNvSpPr/>
            <p:nvPr/>
          </p:nvSpPr>
          <p:spPr>
            <a:xfrm>
              <a:off x="2842237" y="3783962"/>
              <a:ext cx="1127886"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Tokenization</a:t>
              </a:r>
            </a:p>
          </p:txBody>
        </p:sp>
        <p:cxnSp>
          <p:nvCxnSpPr>
            <p:cNvPr id="299" name="Straight Arrow Connector 298">
              <a:extLst>
                <a:ext uri="{FF2B5EF4-FFF2-40B4-BE49-F238E27FC236}">
                  <a16:creationId xmlns:a16="http://schemas.microsoft.com/office/drawing/2014/main" id="{58C0FB38-5331-F9D6-3C2B-B25E6416326E}"/>
                </a:ext>
              </a:extLst>
            </p:cNvPr>
            <p:cNvCxnSpPr>
              <a:cxnSpLocks/>
              <a:stCxn id="297" idx="2"/>
              <a:endCxn id="298" idx="0"/>
            </p:cNvCxnSpPr>
            <p:nvPr/>
          </p:nvCxnSpPr>
          <p:spPr>
            <a:xfrm flipH="1">
              <a:off x="3406180" y="3553381"/>
              <a:ext cx="1242" cy="230581"/>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cxnSp>
          <p:nvCxnSpPr>
            <p:cNvPr id="300" name="Straight Arrow Connector 299">
              <a:extLst>
                <a:ext uri="{FF2B5EF4-FFF2-40B4-BE49-F238E27FC236}">
                  <a16:creationId xmlns:a16="http://schemas.microsoft.com/office/drawing/2014/main" id="{B2528D39-A3AE-B02D-F69B-F4B52C8E727E}"/>
                </a:ext>
              </a:extLst>
            </p:cNvPr>
            <p:cNvCxnSpPr>
              <a:cxnSpLocks/>
              <a:stCxn id="298" idx="3"/>
              <a:endCxn id="296" idx="1"/>
            </p:cNvCxnSpPr>
            <p:nvPr/>
          </p:nvCxnSpPr>
          <p:spPr>
            <a:xfrm flipV="1">
              <a:off x="3970123" y="3917948"/>
              <a:ext cx="273597" cy="318"/>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sp>
          <p:nvSpPr>
            <p:cNvPr id="301" name="Rectangle 300">
              <a:extLst>
                <a:ext uri="{FF2B5EF4-FFF2-40B4-BE49-F238E27FC236}">
                  <a16:creationId xmlns:a16="http://schemas.microsoft.com/office/drawing/2014/main" id="{8CB5DA97-D6C4-A63B-5FCD-B6068A2801F0}"/>
                </a:ext>
              </a:extLst>
            </p:cNvPr>
            <p:cNvSpPr/>
            <p:nvPr/>
          </p:nvSpPr>
          <p:spPr>
            <a:xfrm>
              <a:off x="5303927" y="3783253"/>
              <a:ext cx="1159281"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Post-Processing</a:t>
              </a:r>
            </a:p>
          </p:txBody>
        </p:sp>
        <p:cxnSp>
          <p:nvCxnSpPr>
            <p:cNvPr id="302" name="Straight Arrow Connector 301">
              <a:extLst>
                <a:ext uri="{FF2B5EF4-FFF2-40B4-BE49-F238E27FC236}">
                  <a16:creationId xmlns:a16="http://schemas.microsoft.com/office/drawing/2014/main" id="{AD4790DE-B68C-8CAC-77F5-BA4C659A2D99}"/>
                </a:ext>
              </a:extLst>
            </p:cNvPr>
            <p:cNvCxnSpPr>
              <a:cxnSpLocks/>
              <a:stCxn id="296" idx="3"/>
              <a:endCxn id="301" idx="1"/>
            </p:cNvCxnSpPr>
            <p:nvPr/>
          </p:nvCxnSpPr>
          <p:spPr>
            <a:xfrm flipV="1">
              <a:off x="5078895" y="3917557"/>
              <a:ext cx="225032" cy="391"/>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cxnSp>
          <p:nvCxnSpPr>
            <p:cNvPr id="303" name="Straight Arrow Connector 302">
              <a:extLst>
                <a:ext uri="{FF2B5EF4-FFF2-40B4-BE49-F238E27FC236}">
                  <a16:creationId xmlns:a16="http://schemas.microsoft.com/office/drawing/2014/main" id="{7FE52CEE-0575-B941-3DF1-AB548F7188AB}"/>
                </a:ext>
              </a:extLst>
            </p:cNvPr>
            <p:cNvCxnSpPr>
              <a:cxnSpLocks/>
              <a:stCxn id="301" idx="3"/>
              <a:endCxn id="304" idx="1"/>
            </p:cNvCxnSpPr>
            <p:nvPr/>
          </p:nvCxnSpPr>
          <p:spPr>
            <a:xfrm>
              <a:off x="6463208" y="3917557"/>
              <a:ext cx="266282" cy="0"/>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sp>
          <p:nvSpPr>
            <p:cNvPr id="304" name="Rectangle 303">
              <a:extLst>
                <a:ext uri="{FF2B5EF4-FFF2-40B4-BE49-F238E27FC236}">
                  <a16:creationId xmlns:a16="http://schemas.microsoft.com/office/drawing/2014/main" id="{5EEB4F2F-522E-3189-8177-22D16AD5A752}"/>
                </a:ext>
              </a:extLst>
            </p:cNvPr>
            <p:cNvSpPr/>
            <p:nvPr/>
          </p:nvSpPr>
          <p:spPr>
            <a:xfrm>
              <a:off x="6729490" y="3296527"/>
              <a:ext cx="255218" cy="124206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305" name="Oval 304">
              <a:extLst>
                <a:ext uri="{FF2B5EF4-FFF2-40B4-BE49-F238E27FC236}">
                  <a16:creationId xmlns:a16="http://schemas.microsoft.com/office/drawing/2014/main" id="{4949381F-9DFB-E8D3-C408-FB6FB5EED9D7}"/>
                </a:ext>
              </a:extLst>
            </p:cNvPr>
            <p:cNvSpPr/>
            <p:nvPr/>
          </p:nvSpPr>
          <p:spPr>
            <a:xfrm>
              <a:off x="6755802" y="362857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A53313E8-9C3D-B31D-64AA-913C76274BE9}"/>
                </a:ext>
              </a:extLst>
            </p:cNvPr>
            <p:cNvSpPr/>
            <p:nvPr/>
          </p:nvSpPr>
          <p:spPr>
            <a:xfrm>
              <a:off x="6846695" y="4175461"/>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07" name="Oval 306">
              <a:extLst>
                <a:ext uri="{FF2B5EF4-FFF2-40B4-BE49-F238E27FC236}">
                  <a16:creationId xmlns:a16="http://schemas.microsoft.com/office/drawing/2014/main" id="{3451F397-5DEA-96F8-D216-50C2690F5154}"/>
                </a:ext>
              </a:extLst>
            </p:cNvPr>
            <p:cNvSpPr/>
            <p:nvPr/>
          </p:nvSpPr>
          <p:spPr>
            <a:xfrm>
              <a:off x="6846694" y="4086807"/>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706DDDDC-109D-98BA-C14E-4AD3B7CBEC4A}"/>
                </a:ext>
              </a:extLst>
            </p:cNvPr>
            <p:cNvSpPr/>
            <p:nvPr/>
          </p:nvSpPr>
          <p:spPr>
            <a:xfrm>
              <a:off x="6842217" y="3998154"/>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467E312E-995C-B4AF-D405-67E6D11A2AC3}"/>
                </a:ext>
              </a:extLst>
            </p:cNvPr>
            <p:cNvSpPr/>
            <p:nvPr/>
          </p:nvSpPr>
          <p:spPr>
            <a:xfrm>
              <a:off x="6751322" y="430519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6BA9CAC7-2B28-1037-1EEB-7AD2C5935426}"/>
                </a:ext>
              </a:extLst>
            </p:cNvPr>
            <p:cNvSpPr/>
            <p:nvPr/>
          </p:nvSpPr>
          <p:spPr>
            <a:xfrm>
              <a:off x="6750491" y="3342019"/>
              <a:ext cx="214025" cy="214025"/>
            </a:xfrm>
            <a:prstGeom prst="ellipse">
              <a:avLst/>
            </a:prstGeom>
            <a:solidFill>
              <a:srgbClr val="FFC600"/>
            </a:solidFill>
            <a:ln>
              <a:solidFill>
                <a:srgbClr val="745B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11" name="Text Placeholder 2">
              <a:extLst>
                <a:ext uri="{FF2B5EF4-FFF2-40B4-BE49-F238E27FC236}">
                  <a16:creationId xmlns:a16="http://schemas.microsoft.com/office/drawing/2014/main" id="{79637ACD-B55B-9D52-B1A9-7A6447A8D4BB}"/>
                </a:ext>
              </a:extLst>
            </p:cNvPr>
            <p:cNvSpPr txBox="1">
              <a:spLocks/>
            </p:cNvSpPr>
            <p:nvPr/>
          </p:nvSpPr>
          <p:spPr>
            <a:xfrm>
              <a:off x="6060183" y="3006266"/>
              <a:ext cx="1564067" cy="316390"/>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000" b="1" dirty="0">
                  <a:latin typeface="Times New Roman" panose="02020603050405020304" pitchFamily="18" charset="0"/>
                  <a:cs typeface="Times New Roman" panose="02020603050405020304" pitchFamily="18" charset="0"/>
                </a:rPr>
                <a:t>Query set Prediction</a:t>
              </a:r>
            </a:p>
          </p:txBody>
        </p:sp>
      </p:grpSp>
      <p:cxnSp>
        <p:nvCxnSpPr>
          <p:cNvPr id="312" name="Connector: Elbow 311">
            <a:extLst>
              <a:ext uri="{FF2B5EF4-FFF2-40B4-BE49-F238E27FC236}">
                <a16:creationId xmlns:a16="http://schemas.microsoft.com/office/drawing/2014/main" id="{480BF16C-6B7B-29F5-ECB4-98AB636C106F}"/>
              </a:ext>
            </a:extLst>
          </p:cNvPr>
          <p:cNvCxnSpPr>
            <a:cxnSpLocks/>
            <a:endCxn id="296" idx="2"/>
          </p:cNvCxnSpPr>
          <p:nvPr/>
        </p:nvCxnSpPr>
        <p:spPr>
          <a:xfrm rot="5400000">
            <a:off x="7227823" y="3558450"/>
            <a:ext cx="1070482" cy="517783"/>
          </a:xfrm>
          <a:prstGeom prst="bentConnector3">
            <a:avLst>
              <a:gd name="adj1" fmla="val 50000"/>
            </a:avLst>
          </a:prstGeom>
          <a:ln w="25400">
            <a:tailEnd type="triangle"/>
          </a:ln>
        </p:spPr>
        <p:style>
          <a:lnRef idx="3">
            <a:schemeClr val="dk1"/>
          </a:lnRef>
          <a:fillRef idx="0">
            <a:schemeClr val="dk1"/>
          </a:fillRef>
          <a:effectRef idx="2">
            <a:schemeClr val="dk1"/>
          </a:effectRef>
          <a:fontRef idx="minor">
            <a:schemeClr val="tx1"/>
          </a:fontRef>
        </p:style>
      </p:cxnSp>
      <p:cxnSp>
        <p:nvCxnSpPr>
          <p:cNvPr id="313" name="Connector: Elbow 312">
            <a:extLst>
              <a:ext uri="{FF2B5EF4-FFF2-40B4-BE49-F238E27FC236}">
                <a16:creationId xmlns:a16="http://schemas.microsoft.com/office/drawing/2014/main" id="{64504117-B580-D2D5-D7CF-FEB0230F9D2E}"/>
              </a:ext>
            </a:extLst>
          </p:cNvPr>
          <p:cNvCxnSpPr>
            <a:cxnSpLocks/>
            <a:stCxn id="297" idx="0"/>
            <a:endCxn id="286" idx="3"/>
          </p:cNvCxnSpPr>
          <p:nvPr/>
        </p:nvCxnSpPr>
        <p:spPr>
          <a:xfrm rot="16200000" flipV="1">
            <a:off x="4513595" y="2785348"/>
            <a:ext cx="284601" cy="1605267"/>
          </a:xfrm>
          <a:prstGeom prst="bentConnector2">
            <a:avLst/>
          </a:prstGeom>
          <a:ln w="25400">
            <a:solidFill>
              <a:schemeClr val="accent2">
                <a:lumMod val="50000"/>
              </a:schemeClr>
            </a:solidFill>
            <a:headEnd type="triangle"/>
            <a:tailEnd type="none"/>
          </a:ln>
        </p:spPr>
        <p:style>
          <a:lnRef idx="3">
            <a:schemeClr val="dk1"/>
          </a:lnRef>
          <a:fillRef idx="0">
            <a:schemeClr val="dk1"/>
          </a:fillRef>
          <a:effectRef idx="2">
            <a:schemeClr val="dk1"/>
          </a:effectRef>
          <a:fontRef idx="minor">
            <a:schemeClr val="tx1"/>
          </a:fontRef>
        </p:style>
      </p:cxnSp>
      <p:sp>
        <p:nvSpPr>
          <p:cNvPr id="315" name="Text Placeholder 2">
            <a:extLst>
              <a:ext uri="{FF2B5EF4-FFF2-40B4-BE49-F238E27FC236}">
                <a16:creationId xmlns:a16="http://schemas.microsoft.com/office/drawing/2014/main" id="{080AB088-FD56-99C5-592E-16A050F7333A}"/>
              </a:ext>
            </a:extLst>
          </p:cNvPr>
          <p:cNvSpPr txBox="1">
            <a:spLocks/>
          </p:cNvSpPr>
          <p:nvPr/>
        </p:nvSpPr>
        <p:spPr>
          <a:xfrm>
            <a:off x="4187395" y="3188718"/>
            <a:ext cx="963183" cy="275647"/>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400" b="1" dirty="0">
                <a:latin typeface="Times New Roman" panose="02020603050405020304" pitchFamily="18" charset="0"/>
                <a:cs typeface="Times New Roman" panose="02020603050405020304" pitchFamily="18" charset="0"/>
              </a:rPr>
              <a:t>ZSL input</a:t>
            </a:r>
          </a:p>
        </p:txBody>
      </p:sp>
      <p:pic>
        <p:nvPicPr>
          <p:cNvPr id="316" name="Graphic 315" descr="Database outline">
            <a:extLst>
              <a:ext uri="{FF2B5EF4-FFF2-40B4-BE49-F238E27FC236}">
                <a16:creationId xmlns:a16="http://schemas.microsoft.com/office/drawing/2014/main" id="{E2991155-CDA0-3846-D967-E2CF58D664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16561" y="1687829"/>
            <a:ext cx="1133782" cy="1133782"/>
          </a:xfrm>
          <a:prstGeom prst="rect">
            <a:avLst/>
          </a:prstGeom>
        </p:spPr>
      </p:pic>
      <p:pic>
        <p:nvPicPr>
          <p:cNvPr id="317" name="Graphic 316" descr="Database with solid fill">
            <a:extLst>
              <a:ext uri="{FF2B5EF4-FFF2-40B4-BE49-F238E27FC236}">
                <a16:creationId xmlns:a16="http://schemas.microsoft.com/office/drawing/2014/main" id="{F68F2AD2-5FAF-6E67-3371-933A394FDB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95136" y="1819874"/>
            <a:ext cx="1010544" cy="1010544"/>
          </a:xfrm>
          <a:prstGeom prst="rect">
            <a:avLst/>
          </a:prstGeom>
        </p:spPr>
      </p:pic>
      <p:sp>
        <p:nvSpPr>
          <p:cNvPr id="318" name="TextBox 317">
            <a:extLst>
              <a:ext uri="{FF2B5EF4-FFF2-40B4-BE49-F238E27FC236}">
                <a16:creationId xmlns:a16="http://schemas.microsoft.com/office/drawing/2014/main" id="{63C5D7A4-D1C1-E83E-BA35-2B15A68F7DB4}"/>
              </a:ext>
            </a:extLst>
          </p:cNvPr>
          <p:cNvSpPr txBox="1"/>
          <p:nvPr/>
        </p:nvSpPr>
        <p:spPr>
          <a:xfrm>
            <a:off x="5377824" y="1407587"/>
            <a:ext cx="1698244" cy="307777"/>
          </a:xfrm>
          <a:prstGeom prst="rect">
            <a:avLst/>
          </a:prstGeom>
          <a:noFill/>
        </p:spPr>
        <p:txBody>
          <a:bodyPr wrap="square">
            <a:spAutoFit/>
          </a:bodyPr>
          <a:lstStyle/>
          <a:p>
            <a:pPr algn="ctr"/>
            <a:r>
              <a:rPr lang="en-US" sz="1400" b="0" i="0" dirty="0">
                <a:solidFill>
                  <a:schemeClr val="tx1"/>
                </a:solidFill>
                <a:effectLst/>
                <a:latin typeface="Times New Roman" panose="02020603050405020304" pitchFamily="18" charset="0"/>
                <a:cs typeface="Times New Roman" panose="02020603050405020304" pitchFamily="18" charset="0"/>
              </a:rPr>
              <a:t>Large data collection</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319" name="Oval 318">
            <a:extLst>
              <a:ext uri="{FF2B5EF4-FFF2-40B4-BE49-F238E27FC236}">
                <a16:creationId xmlns:a16="http://schemas.microsoft.com/office/drawing/2014/main" id="{0B324E30-284B-7CD9-A3F4-E5A2E94F4679}"/>
              </a:ext>
            </a:extLst>
          </p:cNvPr>
          <p:cNvSpPr/>
          <p:nvPr/>
        </p:nvSpPr>
        <p:spPr>
          <a:xfrm>
            <a:off x="7737507" y="10331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D91B5A75-7F4B-82BD-2177-B9D3B87D63CF}"/>
              </a:ext>
            </a:extLst>
          </p:cNvPr>
          <p:cNvSpPr/>
          <p:nvPr/>
        </p:nvSpPr>
        <p:spPr>
          <a:xfrm>
            <a:off x="8075976" y="10331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C7684A2D-2906-9628-DEFB-085063321FC8}"/>
              </a:ext>
            </a:extLst>
          </p:cNvPr>
          <p:cNvSpPr/>
          <p:nvPr/>
        </p:nvSpPr>
        <p:spPr>
          <a:xfrm>
            <a:off x="8417048" y="10331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50287816-699C-CC51-26B6-9AEA69ED006B}"/>
              </a:ext>
            </a:extLst>
          </p:cNvPr>
          <p:cNvSpPr/>
          <p:nvPr/>
        </p:nvSpPr>
        <p:spPr>
          <a:xfrm>
            <a:off x="7579596" y="17008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45435FDB-F06E-E262-0F7E-A94F40BCB4CF}"/>
              </a:ext>
            </a:extLst>
          </p:cNvPr>
          <p:cNvSpPr/>
          <p:nvPr/>
        </p:nvSpPr>
        <p:spPr>
          <a:xfrm>
            <a:off x="7921124" y="17008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5403F4AA-6C39-AABB-CA89-72303D4533CA}"/>
              </a:ext>
            </a:extLst>
          </p:cNvPr>
          <p:cNvSpPr/>
          <p:nvPr/>
        </p:nvSpPr>
        <p:spPr>
          <a:xfrm>
            <a:off x="8262651" y="1702833"/>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6B00BC10-083B-717E-4E4D-485EEA72BB53}"/>
              </a:ext>
            </a:extLst>
          </p:cNvPr>
          <p:cNvSpPr/>
          <p:nvPr/>
        </p:nvSpPr>
        <p:spPr>
          <a:xfrm>
            <a:off x="8604179" y="17008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39D22EA2-9186-A61F-F0AD-022C8584B0F7}"/>
              </a:ext>
            </a:extLst>
          </p:cNvPr>
          <p:cNvSpPr/>
          <p:nvPr/>
        </p:nvSpPr>
        <p:spPr>
          <a:xfrm>
            <a:off x="8947426" y="1699335"/>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046F2CB8-918B-0198-BFD4-51BCE7F29989}"/>
              </a:ext>
            </a:extLst>
          </p:cNvPr>
          <p:cNvSpPr/>
          <p:nvPr/>
        </p:nvSpPr>
        <p:spPr>
          <a:xfrm>
            <a:off x="8761945" y="10331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E9982CD2-E4CD-E180-70DB-317E03B8D3E8}"/>
              </a:ext>
            </a:extLst>
          </p:cNvPr>
          <p:cNvSpPr/>
          <p:nvPr/>
        </p:nvSpPr>
        <p:spPr>
          <a:xfrm>
            <a:off x="7579596" y="24060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E4437A11-AB52-774D-4ACE-6414E2767D0B}"/>
              </a:ext>
            </a:extLst>
          </p:cNvPr>
          <p:cNvSpPr/>
          <p:nvPr/>
        </p:nvSpPr>
        <p:spPr>
          <a:xfrm>
            <a:off x="7921124" y="24060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C57BFD23-3989-04E0-6113-114B1815BEA4}"/>
              </a:ext>
            </a:extLst>
          </p:cNvPr>
          <p:cNvSpPr/>
          <p:nvPr/>
        </p:nvSpPr>
        <p:spPr>
          <a:xfrm>
            <a:off x="8262651" y="240812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D1EA1B4E-4ADA-D02B-EE47-36B4E376CF8C}"/>
              </a:ext>
            </a:extLst>
          </p:cNvPr>
          <p:cNvSpPr/>
          <p:nvPr/>
        </p:nvSpPr>
        <p:spPr>
          <a:xfrm>
            <a:off x="8604179" y="24060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id="{8C2E4932-441B-D8C4-F5E2-F08922B47C4C}"/>
              </a:ext>
            </a:extLst>
          </p:cNvPr>
          <p:cNvSpPr/>
          <p:nvPr/>
        </p:nvSpPr>
        <p:spPr>
          <a:xfrm>
            <a:off x="8947426" y="2404623"/>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CD345321-ADA2-775C-809A-CCEE9C6E2F96}"/>
              </a:ext>
            </a:extLst>
          </p:cNvPr>
          <p:cNvSpPr/>
          <p:nvPr/>
        </p:nvSpPr>
        <p:spPr>
          <a:xfrm>
            <a:off x="7911004" y="2958854"/>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A978F3C1-7FC0-C933-9412-B1C2CD1DD86A}"/>
              </a:ext>
            </a:extLst>
          </p:cNvPr>
          <p:cNvSpPr/>
          <p:nvPr/>
        </p:nvSpPr>
        <p:spPr>
          <a:xfrm>
            <a:off x="8254250" y="2957385"/>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C677A574-8C69-D458-154B-19C7FC78BF9B}"/>
              </a:ext>
            </a:extLst>
          </p:cNvPr>
          <p:cNvSpPr/>
          <p:nvPr/>
        </p:nvSpPr>
        <p:spPr>
          <a:xfrm>
            <a:off x="8593008" y="2957385"/>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36" name="Straight Connector 335">
            <a:extLst>
              <a:ext uri="{FF2B5EF4-FFF2-40B4-BE49-F238E27FC236}">
                <a16:creationId xmlns:a16="http://schemas.microsoft.com/office/drawing/2014/main" id="{570996AC-54A0-17A8-C40A-19E561B0BC2A}"/>
              </a:ext>
            </a:extLst>
          </p:cNvPr>
          <p:cNvCxnSpPr>
            <a:cxnSpLocks/>
            <a:stCxn id="319" idx="4"/>
            <a:endCxn id="322" idx="0"/>
          </p:cNvCxnSpPr>
          <p:nvPr/>
        </p:nvCxnSpPr>
        <p:spPr>
          <a:xfrm flipH="1">
            <a:off x="7720029" y="1314006"/>
            <a:ext cx="157911" cy="386798"/>
          </a:xfrm>
          <a:prstGeom prst="line">
            <a:avLst/>
          </a:prstGeom>
        </p:spPr>
        <p:style>
          <a:lnRef idx="3">
            <a:schemeClr val="dk1"/>
          </a:lnRef>
          <a:fillRef idx="0">
            <a:schemeClr val="dk1"/>
          </a:fillRef>
          <a:effectRef idx="2">
            <a:schemeClr val="dk1"/>
          </a:effectRef>
          <a:fontRef idx="minor">
            <a:schemeClr val="tx1"/>
          </a:fontRef>
        </p:style>
      </p:cxnSp>
      <p:cxnSp>
        <p:nvCxnSpPr>
          <p:cNvPr id="337" name="Straight Connector 336">
            <a:extLst>
              <a:ext uri="{FF2B5EF4-FFF2-40B4-BE49-F238E27FC236}">
                <a16:creationId xmlns:a16="http://schemas.microsoft.com/office/drawing/2014/main" id="{E275580B-4C5F-AC71-7071-3F042A9E94C9}"/>
              </a:ext>
            </a:extLst>
          </p:cNvPr>
          <p:cNvCxnSpPr>
            <a:cxnSpLocks/>
            <a:stCxn id="319" idx="4"/>
            <a:endCxn id="323" idx="0"/>
          </p:cNvCxnSpPr>
          <p:nvPr/>
        </p:nvCxnSpPr>
        <p:spPr>
          <a:xfrm>
            <a:off x="7877940" y="1314006"/>
            <a:ext cx="183617" cy="386798"/>
          </a:xfrm>
          <a:prstGeom prst="line">
            <a:avLst/>
          </a:prstGeom>
        </p:spPr>
        <p:style>
          <a:lnRef idx="3">
            <a:schemeClr val="dk1"/>
          </a:lnRef>
          <a:fillRef idx="0">
            <a:schemeClr val="dk1"/>
          </a:fillRef>
          <a:effectRef idx="2">
            <a:schemeClr val="dk1"/>
          </a:effectRef>
          <a:fontRef idx="minor">
            <a:schemeClr val="tx1"/>
          </a:fontRef>
        </p:style>
      </p:cxnSp>
      <p:cxnSp>
        <p:nvCxnSpPr>
          <p:cNvPr id="338" name="Straight Connector 337">
            <a:extLst>
              <a:ext uri="{FF2B5EF4-FFF2-40B4-BE49-F238E27FC236}">
                <a16:creationId xmlns:a16="http://schemas.microsoft.com/office/drawing/2014/main" id="{EC435453-BE86-5852-EB15-E67470A19E5D}"/>
              </a:ext>
            </a:extLst>
          </p:cNvPr>
          <p:cNvCxnSpPr>
            <a:cxnSpLocks/>
            <a:stCxn id="319" idx="4"/>
            <a:endCxn id="324" idx="0"/>
          </p:cNvCxnSpPr>
          <p:nvPr/>
        </p:nvCxnSpPr>
        <p:spPr>
          <a:xfrm>
            <a:off x="7877940" y="1314006"/>
            <a:ext cx="525144" cy="388827"/>
          </a:xfrm>
          <a:prstGeom prst="line">
            <a:avLst/>
          </a:prstGeom>
        </p:spPr>
        <p:style>
          <a:lnRef idx="3">
            <a:schemeClr val="dk1"/>
          </a:lnRef>
          <a:fillRef idx="0">
            <a:schemeClr val="dk1"/>
          </a:fillRef>
          <a:effectRef idx="2">
            <a:schemeClr val="dk1"/>
          </a:effectRef>
          <a:fontRef idx="minor">
            <a:schemeClr val="tx1"/>
          </a:fontRef>
        </p:style>
      </p:cxnSp>
      <p:cxnSp>
        <p:nvCxnSpPr>
          <p:cNvPr id="339" name="Straight Connector 338">
            <a:extLst>
              <a:ext uri="{FF2B5EF4-FFF2-40B4-BE49-F238E27FC236}">
                <a16:creationId xmlns:a16="http://schemas.microsoft.com/office/drawing/2014/main" id="{46460CA3-8EAA-9BFD-5335-B4F67371A912}"/>
              </a:ext>
            </a:extLst>
          </p:cNvPr>
          <p:cNvCxnSpPr>
            <a:cxnSpLocks/>
            <a:stCxn id="319" idx="4"/>
            <a:endCxn id="325" idx="0"/>
          </p:cNvCxnSpPr>
          <p:nvPr/>
        </p:nvCxnSpPr>
        <p:spPr>
          <a:xfrm>
            <a:off x="7877940" y="1314006"/>
            <a:ext cx="866672" cy="386798"/>
          </a:xfrm>
          <a:prstGeom prst="line">
            <a:avLst/>
          </a:prstGeom>
        </p:spPr>
        <p:style>
          <a:lnRef idx="3">
            <a:schemeClr val="dk1"/>
          </a:lnRef>
          <a:fillRef idx="0">
            <a:schemeClr val="dk1"/>
          </a:fillRef>
          <a:effectRef idx="2">
            <a:schemeClr val="dk1"/>
          </a:effectRef>
          <a:fontRef idx="minor">
            <a:schemeClr val="tx1"/>
          </a:fontRef>
        </p:style>
      </p:cxnSp>
      <p:cxnSp>
        <p:nvCxnSpPr>
          <p:cNvPr id="340" name="Straight Connector 339">
            <a:extLst>
              <a:ext uri="{FF2B5EF4-FFF2-40B4-BE49-F238E27FC236}">
                <a16:creationId xmlns:a16="http://schemas.microsoft.com/office/drawing/2014/main" id="{F204A5A6-E526-FC61-A4B3-475D90263AE5}"/>
              </a:ext>
            </a:extLst>
          </p:cNvPr>
          <p:cNvCxnSpPr>
            <a:cxnSpLocks/>
            <a:stCxn id="319" idx="4"/>
            <a:endCxn id="326" idx="0"/>
          </p:cNvCxnSpPr>
          <p:nvPr/>
        </p:nvCxnSpPr>
        <p:spPr>
          <a:xfrm>
            <a:off x="7877940" y="1314006"/>
            <a:ext cx="1209919" cy="385329"/>
          </a:xfrm>
          <a:prstGeom prst="line">
            <a:avLst/>
          </a:prstGeom>
        </p:spPr>
        <p:style>
          <a:lnRef idx="3">
            <a:schemeClr val="dk1"/>
          </a:lnRef>
          <a:fillRef idx="0">
            <a:schemeClr val="dk1"/>
          </a:fillRef>
          <a:effectRef idx="2">
            <a:schemeClr val="dk1"/>
          </a:effectRef>
          <a:fontRef idx="minor">
            <a:schemeClr val="tx1"/>
          </a:fontRef>
        </p:style>
      </p:cxnSp>
      <p:cxnSp>
        <p:nvCxnSpPr>
          <p:cNvPr id="341" name="Straight Connector 340">
            <a:extLst>
              <a:ext uri="{FF2B5EF4-FFF2-40B4-BE49-F238E27FC236}">
                <a16:creationId xmlns:a16="http://schemas.microsoft.com/office/drawing/2014/main" id="{0AE611CD-5258-080D-9B64-FB1BC8AF3719}"/>
              </a:ext>
            </a:extLst>
          </p:cNvPr>
          <p:cNvCxnSpPr>
            <a:cxnSpLocks/>
            <a:stCxn id="320" idx="4"/>
            <a:endCxn id="322" idx="0"/>
          </p:cNvCxnSpPr>
          <p:nvPr/>
        </p:nvCxnSpPr>
        <p:spPr>
          <a:xfrm flipH="1">
            <a:off x="7720029" y="1314006"/>
            <a:ext cx="496380" cy="386798"/>
          </a:xfrm>
          <a:prstGeom prst="line">
            <a:avLst/>
          </a:prstGeom>
        </p:spPr>
        <p:style>
          <a:lnRef idx="3">
            <a:schemeClr val="dk1"/>
          </a:lnRef>
          <a:fillRef idx="0">
            <a:schemeClr val="dk1"/>
          </a:fillRef>
          <a:effectRef idx="2">
            <a:schemeClr val="dk1"/>
          </a:effectRef>
          <a:fontRef idx="minor">
            <a:schemeClr val="tx1"/>
          </a:fontRef>
        </p:style>
      </p:cxnSp>
      <p:cxnSp>
        <p:nvCxnSpPr>
          <p:cNvPr id="342" name="Straight Connector 341">
            <a:extLst>
              <a:ext uri="{FF2B5EF4-FFF2-40B4-BE49-F238E27FC236}">
                <a16:creationId xmlns:a16="http://schemas.microsoft.com/office/drawing/2014/main" id="{C7FE5692-F900-5D06-A167-28D0931991D0}"/>
              </a:ext>
            </a:extLst>
          </p:cNvPr>
          <p:cNvCxnSpPr>
            <a:cxnSpLocks/>
            <a:stCxn id="320" idx="4"/>
            <a:endCxn id="323" idx="0"/>
          </p:cNvCxnSpPr>
          <p:nvPr/>
        </p:nvCxnSpPr>
        <p:spPr>
          <a:xfrm flipH="1">
            <a:off x="8061557" y="1314006"/>
            <a:ext cx="154852" cy="386798"/>
          </a:xfrm>
          <a:prstGeom prst="line">
            <a:avLst/>
          </a:prstGeom>
        </p:spPr>
        <p:style>
          <a:lnRef idx="3">
            <a:schemeClr val="dk1"/>
          </a:lnRef>
          <a:fillRef idx="0">
            <a:schemeClr val="dk1"/>
          </a:fillRef>
          <a:effectRef idx="2">
            <a:schemeClr val="dk1"/>
          </a:effectRef>
          <a:fontRef idx="minor">
            <a:schemeClr val="tx1"/>
          </a:fontRef>
        </p:style>
      </p:cxnSp>
      <p:cxnSp>
        <p:nvCxnSpPr>
          <p:cNvPr id="343" name="Straight Connector 342">
            <a:extLst>
              <a:ext uri="{FF2B5EF4-FFF2-40B4-BE49-F238E27FC236}">
                <a16:creationId xmlns:a16="http://schemas.microsoft.com/office/drawing/2014/main" id="{766E37A5-E51E-88F6-E347-65A6F4716B24}"/>
              </a:ext>
            </a:extLst>
          </p:cNvPr>
          <p:cNvCxnSpPr>
            <a:cxnSpLocks/>
            <a:stCxn id="320" idx="4"/>
            <a:endCxn id="324" idx="0"/>
          </p:cNvCxnSpPr>
          <p:nvPr/>
        </p:nvCxnSpPr>
        <p:spPr>
          <a:xfrm>
            <a:off x="8216409" y="1314006"/>
            <a:ext cx="186675" cy="388827"/>
          </a:xfrm>
          <a:prstGeom prst="line">
            <a:avLst/>
          </a:prstGeom>
        </p:spPr>
        <p:style>
          <a:lnRef idx="3">
            <a:schemeClr val="dk1"/>
          </a:lnRef>
          <a:fillRef idx="0">
            <a:schemeClr val="dk1"/>
          </a:fillRef>
          <a:effectRef idx="2">
            <a:schemeClr val="dk1"/>
          </a:effectRef>
          <a:fontRef idx="minor">
            <a:schemeClr val="tx1"/>
          </a:fontRef>
        </p:style>
      </p:cxnSp>
      <p:cxnSp>
        <p:nvCxnSpPr>
          <p:cNvPr id="344" name="Straight Connector 343">
            <a:extLst>
              <a:ext uri="{FF2B5EF4-FFF2-40B4-BE49-F238E27FC236}">
                <a16:creationId xmlns:a16="http://schemas.microsoft.com/office/drawing/2014/main" id="{AED8D7C9-0E24-62D1-9B8C-9F419100A1DA}"/>
              </a:ext>
            </a:extLst>
          </p:cNvPr>
          <p:cNvCxnSpPr>
            <a:cxnSpLocks/>
            <a:stCxn id="320" idx="4"/>
            <a:endCxn id="325" idx="0"/>
          </p:cNvCxnSpPr>
          <p:nvPr/>
        </p:nvCxnSpPr>
        <p:spPr>
          <a:xfrm>
            <a:off x="8216409" y="1314006"/>
            <a:ext cx="528203" cy="386798"/>
          </a:xfrm>
          <a:prstGeom prst="line">
            <a:avLst/>
          </a:prstGeom>
        </p:spPr>
        <p:style>
          <a:lnRef idx="3">
            <a:schemeClr val="dk1"/>
          </a:lnRef>
          <a:fillRef idx="0">
            <a:schemeClr val="dk1"/>
          </a:fillRef>
          <a:effectRef idx="2">
            <a:schemeClr val="dk1"/>
          </a:effectRef>
          <a:fontRef idx="minor">
            <a:schemeClr val="tx1"/>
          </a:fontRef>
        </p:style>
      </p:cxnSp>
      <p:cxnSp>
        <p:nvCxnSpPr>
          <p:cNvPr id="345" name="Straight Connector 344">
            <a:extLst>
              <a:ext uri="{FF2B5EF4-FFF2-40B4-BE49-F238E27FC236}">
                <a16:creationId xmlns:a16="http://schemas.microsoft.com/office/drawing/2014/main" id="{48B1D570-4144-7209-9A32-4485D43272C1}"/>
              </a:ext>
            </a:extLst>
          </p:cNvPr>
          <p:cNvCxnSpPr>
            <a:cxnSpLocks/>
            <a:stCxn id="320" idx="4"/>
            <a:endCxn id="326" idx="0"/>
          </p:cNvCxnSpPr>
          <p:nvPr/>
        </p:nvCxnSpPr>
        <p:spPr>
          <a:xfrm>
            <a:off x="8216409" y="1314006"/>
            <a:ext cx="871450" cy="385329"/>
          </a:xfrm>
          <a:prstGeom prst="line">
            <a:avLst/>
          </a:prstGeom>
        </p:spPr>
        <p:style>
          <a:lnRef idx="3">
            <a:schemeClr val="dk1"/>
          </a:lnRef>
          <a:fillRef idx="0">
            <a:schemeClr val="dk1"/>
          </a:fillRef>
          <a:effectRef idx="2">
            <a:schemeClr val="dk1"/>
          </a:effectRef>
          <a:fontRef idx="minor">
            <a:schemeClr val="tx1"/>
          </a:fontRef>
        </p:style>
      </p:cxnSp>
      <p:cxnSp>
        <p:nvCxnSpPr>
          <p:cNvPr id="346" name="Straight Connector 345">
            <a:extLst>
              <a:ext uri="{FF2B5EF4-FFF2-40B4-BE49-F238E27FC236}">
                <a16:creationId xmlns:a16="http://schemas.microsoft.com/office/drawing/2014/main" id="{719318AE-FECA-FEF0-00ED-3417642E70CB}"/>
              </a:ext>
            </a:extLst>
          </p:cNvPr>
          <p:cNvCxnSpPr>
            <a:cxnSpLocks/>
            <a:stCxn id="321" idx="4"/>
            <a:endCxn id="322" idx="0"/>
          </p:cNvCxnSpPr>
          <p:nvPr/>
        </p:nvCxnSpPr>
        <p:spPr>
          <a:xfrm flipH="1">
            <a:off x="7720029" y="1314006"/>
            <a:ext cx="837452" cy="386798"/>
          </a:xfrm>
          <a:prstGeom prst="line">
            <a:avLst/>
          </a:prstGeom>
        </p:spPr>
        <p:style>
          <a:lnRef idx="3">
            <a:schemeClr val="dk1"/>
          </a:lnRef>
          <a:fillRef idx="0">
            <a:schemeClr val="dk1"/>
          </a:fillRef>
          <a:effectRef idx="2">
            <a:schemeClr val="dk1"/>
          </a:effectRef>
          <a:fontRef idx="minor">
            <a:schemeClr val="tx1"/>
          </a:fontRef>
        </p:style>
      </p:cxnSp>
      <p:cxnSp>
        <p:nvCxnSpPr>
          <p:cNvPr id="347" name="Straight Connector 346">
            <a:extLst>
              <a:ext uri="{FF2B5EF4-FFF2-40B4-BE49-F238E27FC236}">
                <a16:creationId xmlns:a16="http://schemas.microsoft.com/office/drawing/2014/main" id="{D852A7EE-F2B7-2FD8-39F4-CBBB5FA18722}"/>
              </a:ext>
            </a:extLst>
          </p:cNvPr>
          <p:cNvCxnSpPr>
            <a:cxnSpLocks/>
            <a:stCxn id="321" idx="4"/>
            <a:endCxn id="323" idx="0"/>
          </p:cNvCxnSpPr>
          <p:nvPr/>
        </p:nvCxnSpPr>
        <p:spPr>
          <a:xfrm flipH="1">
            <a:off x="8061557" y="1314006"/>
            <a:ext cx="495924" cy="386798"/>
          </a:xfrm>
          <a:prstGeom prst="line">
            <a:avLst/>
          </a:prstGeom>
        </p:spPr>
        <p:style>
          <a:lnRef idx="3">
            <a:schemeClr val="dk1"/>
          </a:lnRef>
          <a:fillRef idx="0">
            <a:schemeClr val="dk1"/>
          </a:fillRef>
          <a:effectRef idx="2">
            <a:schemeClr val="dk1"/>
          </a:effectRef>
          <a:fontRef idx="minor">
            <a:schemeClr val="tx1"/>
          </a:fontRef>
        </p:style>
      </p:cxnSp>
      <p:cxnSp>
        <p:nvCxnSpPr>
          <p:cNvPr id="348" name="Straight Connector 347">
            <a:extLst>
              <a:ext uri="{FF2B5EF4-FFF2-40B4-BE49-F238E27FC236}">
                <a16:creationId xmlns:a16="http://schemas.microsoft.com/office/drawing/2014/main" id="{CB5801F1-C95A-D82C-1AB0-1D2C56FC3121}"/>
              </a:ext>
            </a:extLst>
          </p:cNvPr>
          <p:cNvCxnSpPr>
            <a:cxnSpLocks/>
            <a:stCxn id="321" idx="4"/>
            <a:endCxn id="324" idx="0"/>
          </p:cNvCxnSpPr>
          <p:nvPr/>
        </p:nvCxnSpPr>
        <p:spPr>
          <a:xfrm flipH="1">
            <a:off x="8403084" y="1314006"/>
            <a:ext cx="154397" cy="388827"/>
          </a:xfrm>
          <a:prstGeom prst="line">
            <a:avLst/>
          </a:prstGeom>
        </p:spPr>
        <p:style>
          <a:lnRef idx="3">
            <a:schemeClr val="dk1"/>
          </a:lnRef>
          <a:fillRef idx="0">
            <a:schemeClr val="dk1"/>
          </a:fillRef>
          <a:effectRef idx="2">
            <a:schemeClr val="dk1"/>
          </a:effectRef>
          <a:fontRef idx="minor">
            <a:schemeClr val="tx1"/>
          </a:fontRef>
        </p:style>
      </p:cxnSp>
      <p:cxnSp>
        <p:nvCxnSpPr>
          <p:cNvPr id="349" name="Straight Connector 348">
            <a:extLst>
              <a:ext uri="{FF2B5EF4-FFF2-40B4-BE49-F238E27FC236}">
                <a16:creationId xmlns:a16="http://schemas.microsoft.com/office/drawing/2014/main" id="{5FFC9889-F8EF-98D7-E69B-34F398347EC0}"/>
              </a:ext>
            </a:extLst>
          </p:cNvPr>
          <p:cNvCxnSpPr>
            <a:cxnSpLocks/>
            <a:stCxn id="321" idx="4"/>
            <a:endCxn id="325" idx="0"/>
          </p:cNvCxnSpPr>
          <p:nvPr/>
        </p:nvCxnSpPr>
        <p:spPr>
          <a:xfrm>
            <a:off x="8557481" y="1314006"/>
            <a:ext cx="187131" cy="386798"/>
          </a:xfrm>
          <a:prstGeom prst="line">
            <a:avLst/>
          </a:prstGeom>
        </p:spPr>
        <p:style>
          <a:lnRef idx="3">
            <a:schemeClr val="dk1"/>
          </a:lnRef>
          <a:fillRef idx="0">
            <a:schemeClr val="dk1"/>
          </a:fillRef>
          <a:effectRef idx="2">
            <a:schemeClr val="dk1"/>
          </a:effectRef>
          <a:fontRef idx="minor">
            <a:schemeClr val="tx1"/>
          </a:fontRef>
        </p:style>
      </p:cxnSp>
      <p:cxnSp>
        <p:nvCxnSpPr>
          <p:cNvPr id="350" name="Straight Connector 349">
            <a:extLst>
              <a:ext uri="{FF2B5EF4-FFF2-40B4-BE49-F238E27FC236}">
                <a16:creationId xmlns:a16="http://schemas.microsoft.com/office/drawing/2014/main" id="{A2B20811-AA41-2208-2896-9138566DD571}"/>
              </a:ext>
            </a:extLst>
          </p:cNvPr>
          <p:cNvCxnSpPr>
            <a:cxnSpLocks/>
            <a:stCxn id="321" idx="4"/>
            <a:endCxn id="326" idx="0"/>
          </p:cNvCxnSpPr>
          <p:nvPr/>
        </p:nvCxnSpPr>
        <p:spPr>
          <a:xfrm>
            <a:off x="8557481" y="1314006"/>
            <a:ext cx="530378" cy="385329"/>
          </a:xfrm>
          <a:prstGeom prst="line">
            <a:avLst/>
          </a:prstGeom>
        </p:spPr>
        <p:style>
          <a:lnRef idx="3">
            <a:schemeClr val="dk1"/>
          </a:lnRef>
          <a:fillRef idx="0">
            <a:schemeClr val="dk1"/>
          </a:fillRef>
          <a:effectRef idx="2">
            <a:schemeClr val="dk1"/>
          </a:effectRef>
          <a:fontRef idx="minor">
            <a:schemeClr val="tx1"/>
          </a:fontRef>
        </p:style>
      </p:cxnSp>
      <p:cxnSp>
        <p:nvCxnSpPr>
          <p:cNvPr id="351" name="Straight Connector 350">
            <a:extLst>
              <a:ext uri="{FF2B5EF4-FFF2-40B4-BE49-F238E27FC236}">
                <a16:creationId xmlns:a16="http://schemas.microsoft.com/office/drawing/2014/main" id="{B01EA122-CFA9-CA6E-46F7-20E303D5A9D5}"/>
              </a:ext>
            </a:extLst>
          </p:cNvPr>
          <p:cNvCxnSpPr>
            <a:cxnSpLocks/>
            <a:stCxn id="327" idx="4"/>
            <a:endCxn id="326" idx="0"/>
          </p:cNvCxnSpPr>
          <p:nvPr/>
        </p:nvCxnSpPr>
        <p:spPr>
          <a:xfrm>
            <a:off x="8902378" y="1314006"/>
            <a:ext cx="185481" cy="385329"/>
          </a:xfrm>
          <a:prstGeom prst="line">
            <a:avLst/>
          </a:prstGeom>
        </p:spPr>
        <p:style>
          <a:lnRef idx="3">
            <a:schemeClr val="dk1"/>
          </a:lnRef>
          <a:fillRef idx="0">
            <a:schemeClr val="dk1"/>
          </a:fillRef>
          <a:effectRef idx="2">
            <a:schemeClr val="dk1"/>
          </a:effectRef>
          <a:fontRef idx="minor">
            <a:schemeClr val="tx1"/>
          </a:fontRef>
        </p:style>
      </p:cxnSp>
      <p:cxnSp>
        <p:nvCxnSpPr>
          <p:cNvPr id="352" name="Straight Connector 351">
            <a:extLst>
              <a:ext uri="{FF2B5EF4-FFF2-40B4-BE49-F238E27FC236}">
                <a16:creationId xmlns:a16="http://schemas.microsoft.com/office/drawing/2014/main" id="{3F8F2199-0A2B-A31B-EDF0-4C7623358F76}"/>
              </a:ext>
            </a:extLst>
          </p:cNvPr>
          <p:cNvCxnSpPr>
            <a:cxnSpLocks/>
            <a:stCxn id="327" idx="4"/>
            <a:endCxn id="325" idx="0"/>
          </p:cNvCxnSpPr>
          <p:nvPr/>
        </p:nvCxnSpPr>
        <p:spPr>
          <a:xfrm flipH="1">
            <a:off x="8744612" y="1314006"/>
            <a:ext cx="157766" cy="386798"/>
          </a:xfrm>
          <a:prstGeom prst="line">
            <a:avLst/>
          </a:prstGeom>
        </p:spPr>
        <p:style>
          <a:lnRef idx="3">
            <a:schemeClr val="dk1"/>
          </a:lnRef>
          <a:fillRef idx="0">
            <a:schemeClr val="dk1"/>
          </a:fillRef>
          <a:effectRef idx="2">
            <a:schemeClr val="dk1"/>
          </a:effectRef>
          <a:fontRef idx="minor">
            <a:schemeClr val="tx1"/>
          </a:fontRef>
        </p:style>
      </p:cxnSp>
      <p:cxnSp>
        <p:nvCxnSpPr>
          <p:cNvPr id="353" name="Straight Connector 352">
            <a:extLst>
              <a:ext uri="{FF2B5EF4-FFF2-40B4-BE49-F238E27FC236}">
                <a16:creationId xmlns:a16="http://schemas.microsoft.com/office/drawing/2014/main" id="{623EF22A-54FC-25C9-4E49-E00C3082B3E2}"/>
              </a:ext>
            </a:extLst>
          </p:cNvPr>
          <p:cNvCxnSpPr>
            <a:cxnSpLocks/>
            <a:stCxn id="327" idx="4"/>
            <a:endCxn id="324" idx="0"/>
          </p:cNvCxnSpPr>
          <p:nvPr/>
        </p:nvCxnSpPr>
        <p:spPr>
          <a:xfrm flipH="1">
            <a:off x="8403084" y="1314006"/>
            <a:ext cx="499294" cy="388827"/>
          </a:xfrm>
          <a:prstGeom prst="line">
            <a:avLst/>
          </a:prstGeom>
        </p:spPr>
        <p:style>
          <a:lnRef idx="3">
            <a:schemeClr val="dk1"/>
          </a:lnRef>
          <a:fillRef idx="0">
            <a:schemeClr val="dk1"/>
          </a:fillRef>
          <a:effectRef idx="2">
            <a:schemeClr val="dk1"/>
          </a:effectRef>
          <a:fontRef idx="minor">
            <a:schemeClr val="tx1"/>
          </a:fontRef>
        </p:style>
      </p:cxnSp>
      <p:cxnSp>
        <p:nvCxnSpPr>
          <p:cNvPr id="354" name="Straight Connector 353">
            <a:extLst>
              <a:ext uri="{FF2B5EF4-FFF2-40B4-BE49-F238E27FC236}">
                <a16:creationId xmlns:a16="http://schemas.microsoft.com/office/drawing/2014/main" id="{14E5A646-6E58-DA56-5377-7A4BA5A516EE}"/>
              </a:ext>
            </a:extLst>
          </p:cNvPr>
          <p:cNvCxnSpPr>
            <a:cxnSpLocks/>
            <a:stCxn id="323" idx="0"/>
            <a:endCxn id="327" idx="4"/>
          </p:cNvCxnSpPr>
          <p:nvPr/>
        </p:nvCxnSpPr>
        <p:spPr>
          <a:xfrm flipV="1">
            <a:off x="8061557" y="1314006"/>
            <a:ext cx="840821" cy="386798"/>
          </a:xfrm>
          <a:prstGeom prst="line">
            <a:avLst/>
          </a:prstGeom>
        </p:spPr>
        <p:style>
          <a:lnRef idx="3">
            <a:schemeClr val="dk1"/>
          </a:lnRef>
          <a:fillRef idx="0">
            <a:schemeClr val="dk1"/>
          </a:fillRef>
          <a:effectRef idx="2">
            <a:schemeClr val="dk1"/>
          </a:effectRef>
          <a:fontRef idx="minor">
            <a:schemeClr val="tx1"/>
          </a:fontRef>
        </p:style>
      </p:cxnSp>
      <p:cxnSp>
        <p:nvCxnSpPr>
          <p:cNvPr id="355" name="Straight Connector 354">
            <a:extLst>
              <a:ext uri="{FF2B5EF4-FFF2-40B4-BE49-F238E27FC236}">
                <a16:creationId xmlns:a16="http://schemas.microsoft.com/office/drawing/2014/main" id="{A68CB10D-7916-34FB-94A1-8DD7A2939069}"/>
              </a:ext>
            </a:extLst>
          </p:cNvPr>
          <p:cNvCxnSpPr>
            <a:cxnSpLocks/>
            <a:stCxn id="322" idx="0"/>
            <a:endCxn id="327" idx="4"/>
          </p:cNvCxnSpPr>
          <p:nvPr/>
        </p:nvCxnSpPr>
        <p:spPr>
          <a:xfrm flipV="1">
            <a:off x="7720029" y="1314006"/>
            <a:ext cx="1182349" cy="386798"/>
          </a:xfrm>
          <a:prstGeom prst="line">
            <a:avLst/>
          </a:prstGeom>
        </p:spPr>
        <p:style>
          <a:lnRef idx="3">
            <a:schemeClr val="dk1"/>
          </a:lnRef>
          <a:fillRef idx="0">
            <a:schemeClr val="dk1"/>
          </a:fillRef>
          <a:effectRef idx="2">
            <a:schemeClr val="dk1"/>
          </a:effectRef>
          <a:fontRef idx="minor">
            <a:schemeClr val="tx1"/>
          </a:fontRef>
        </p:style>
      </p:cxnSp>
      <p:cxnSp>
        <p:nvCxnSpPr>
          <p:cNvPr id="356" name="Straight Connector 355">
            <a:extLst>
              <a:ext uri="{FF2B5EF4-FFF2-40B4-BE49-F238E27FC236}">
                <a16:creationId xmlns:a16="http://schemas.microsoft.com/office/drawing/2014/main" id="{8A82634F-B172-7210-FB7D-37D33BDF0F58}"/>
              </a:ext>
            </a:extLst>
          </p:cNvPr>
          <p:cNvCxnSpPr>
            <a:cxnSpLocks/>
            <a:stCxn id="322" idx="4"/>
            <a:endCxn id="328" idx="0"/>
          </p:cNvCxnSpPr>
          <p:nvPr/>
        </p:nvCxnSpPr>
        <p:spPr>
          <a:xfrm>
            <a:off x="7720029" y="19816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357" name="Straight Connector 356">
            <a:extLst>
              <a:ext uri="{FF2B5EF4-FFF2-40B4-BE49-F238E27FC236}">
                <a16:creationId xmlns:a16="http://schemas.microsoft.com/office/drawing/2014/main" id="{7A9CCEA9-730A-031E-8E85-2ECB18DBBEE4}"/>
              </a:ext>
            </a:extLst>
          </p:cNvPr>
          <p:cNvCxnSpPr>
            <a:cxnSpLocks/>
            <a:endCxn id="329" idx="0"/>
          </p:cNvCxnSpPr>
          <p:nvPr/>
        </p:nvCxnSpPr>
        <p:spPr>
          <a:xfrm>
            <a:off x="7720029" y="2213881"/>
            <a:ext cx="341528" cy="192211"/>
          </a:xfrm>
          <a:prstGeom prst="line">
            <a:avLst/>
          </a:prstGeom>
        </p:spPr>
        <p:style>
          <a:lnRef idx="3">
            <a:schemeClr val="dk1"/>
          </a:lnRef>
          <a:fillRef idx="0">
            <a:schemeClr val="dk1"/>
          </a:fillRef>
          <a:effectRef idx="2">
            <a:schemeClr val="dk1"/>
          </a:effectRef>
          <a:fontRef idx="minor">
            <a:schemeClr val="tx1"/>
          </a:fontRef>
        </p:style>
      </p:cxnSp>
      <p:cxnSp>
        <p:nvCxnSpPr>
          <p:cNvPr id="358" name="Straight Connector 357">
            <a:extLst>
              <a:ext uri="{FF2B5EF4-FFF2-40B4-BE49-F238E27FC236}">
                <a16:creationId xmlns:a16="http://schemas.microsoft.com/office/drawing/2014/main" id="{E01218E6-918A-4F7A-D609-FA13E3F052CF}"/>
              </a:ext>
            </a:extLst>
          </p:cNvPr>
          <p:cNvCxnSpPr>
            <a:cxnSpLocks/>
            <a:stCxn id="322" idx="4"/>
            <a:endCxn id="330" idx="0"/>
          </p:cNvCxnSpPr>
          <p:nvPr/>
        </p:nvCxnSpPr>
        <p:spPr>
          <a:xfrm>
            <a:off x="7720029" y="1981669"/>
            <a:ext cx="683055" cy="426452"/>
          </a:xfrm>
          <a:prstGeom prst="line">
            <a:avLst/>
          </a:prstGeom>
        </p:spPr>
        <p:style>
          <a:lnRef idx="3">
            <a:schemeClr val="dk1"/>
          </a:lnRef>
          <a:fillRef idx="0">
            <a:schemeClr val="dk1"/>
          </a:fillRef>
          <a:effectRef idx="2">
            <a:schemeClr val="dk1"/>
          </a:effectRef>
          <a:fontRef idx="minor">
            <a:schemeClr val="tx1"/>
          </a:fontRef>
        </p:style>
      </p:cxnSp>
      <p:cxnSp>
        <p:nvCxnSpPr>
          <p:cNvPr id="359" name="Straight Connector 358">
            <a:extLst>
              <a:ext uri="{FF2B5EF4-FFF2-40B4-BE49-F238E27FC236}">
                <a16:creationId xmlns:a16="http://schemas.microsoft.com/office/drawing/2014/main" id="{56AEC728-478B-4193-FF98-09BA18CAE260}"/>
              </a:ext>
            </a:extLst>
          </p:cNvPr>
          <p:cNvCxnSpPr>
            <a:cxnSpLocks/>
            <a:endCxn id="331" idx="0"/>
          </p:cNvCxnSpPr>
          <p:nvPr/>
        </p:nvCxnSpPr>
        <p:spPr>
          <a:xfrm>
            <a:off x="7720029" y="2213881"/>
            <a:ext cx="1024583" cy="192211"/>
          </a:xfrm>
          <a:prstGeom prst="line">
            <a:avLst/>
          </a:prstGeom>
        </p:spPr>
        <p:style>
          <a:lnRef idx="3">
            <a:schemeClr val="dk1"/>
          </a:lnRef>
          <a:fillRef idx="0">
            <a:schemeClr val="dk1"/>
          </a:fillRef>
          <a:effectRef idx="2">
            <a:schemeClr val="dk1"/>
          </a:effectRef>
          <a:fontRef idx="minor">
            <a:schemeClr val="tx1"/>
          </a:fontRef>
        </p:style>
      </p:cxnSp>
      <p:cxnSp>
        <p:nvCxnSpPr>
          <p:cNvPr id="360" name="Straight Connector 359">
            <a:extLst>
              <a:ext uri="{FF2B5EF4-FFF2-40B4-BE49-F238E27FC236}">
                <a16:creationId xmlns:a16="http://schemas.microsoft.com/office/drawing/2014/main" id="{1A41DAA8-04CE-2320-DDE5-F5F1C06F61E6}"/>
              </a:ext>
            </a:extLst>
          </p:cNvPr>
          <p:cNvCxnSpPr>
            <a:cxnSpLocks/>
            <a:stCxn id="322" idx="4"/>
            <a:endCxn id="332" idx="0"/>
          </p:cNvCxnSpPr>
          <p:nvPr/>
        </p:nvCxnSpPr>
        <p:spPr>
          <a:xfrm>
            <a:off x="7720029" y="1981669"/>
            <a:ext cx="1367830" cy="422954"/>
          </a:xfrm>
          <a:prstGeom prst="line">
            <a:avLst/>
          </a:prstGeom>
        </p:spPr>
        <p:style>
          <a:lnRef idx="3">
            <a:schemeClr val="dk1"/>
          </a:lnRef>
          <a:fillRef idx="0">
            <a:schemeClr val="dk1"/>
          </a:fillRef>
          <a:effectRef idx="2">
            <a:schemeClr val="dk1"/>
          </a:effectRef>
          <a:fontRef idx="minor">
            <a:schemeClr val="tx1"/>
          </a:fontRef>
        </p:style>
      </p:cxnSp>
      <p:cxnSp>
        <p:nvCxnSpPr>
          <p:cNvPr id="361" name="Straight Connector 360">
            <a:extLst>
              <a:ext uri="{FF2B5EF4-FFF2-40B4-BE49-F238E27FC236}">
                <a16:creationId xmlns:a16="http://schemas.microsoft.com/office/drawing/2014/main" id="{04CF18C2-D596-ACC8-CB1C-08840D7C8B3A}"/>
              </a:ext>
            </a:extLst>
          </p:cNvPr>
          <p:cNvCxnSpPr>
            <a:cxnSpLocks/>
            <a:stCxn id="323" idx="4"/>
            <a:endCxn id="328" idx="0"/>
          </p:cNvCxnSpPr>
          <p:nvPr/>
        </p:nvCxnSpPr>
        <p:spPr>
          <a:xfrm flipH="1">
            <a:off x="7720029" y="1981669"/>
            <a:ext cx="341528" cy="424422"/>
          </a:xfrm>
          <a:prstGeom prst="line">
            <a:avLst/>
          </a:prstGeom>
        </p:spPr>
        <p:style>
          <a:lnRef idx="3">
            <a:schemeClr val="dk1"/>
          </a:lnRef>
          <a:fillRef idx="0">
            <a:schemeClr val="dk1"/>
          </a:fillRef>
          <a:effectRef idx="2">
            <a:schemeClr val="dk1"/>
          </a:effectRef>
          <a:fontRef idx="minor">
            <a:schemeClr val="tx1"/>
          </a:fontRef>
        </p:style>
      </p:cxnSp>
      <p:cxnSp>
        <p:nvCxnSpPr>
          <p:cNvPr id="362" name="Straight Connector 361">
            <a:extLst>
              <a:ext uri="{FF2B5EF4-FFF2-40B4-BE49-F238E27FC236}">
                <a16:creationId xmlns:a16="http://schemas.microsoft.com/office/drawing/2014/main" id="{75351561-5CF8-3460-5A49-E408D0557D29}"/>
              </a:ext>
            </a:extLst>
          </p:cNvPr>
          <p:cNvCxnSpPr>
            <a:cxnSpLocks/>
            <a:stCxn id="323" idx="4"/>
            <a:endCxn id="329" idx="0"/>
          </p:cNvCxnSpPr>
          <p:nvPr/>
        </p:nvCxnSpPr>
        <p:spPr>
          <a:xfrm>
            <a:off x="8061557" y="19816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363" name="Straight Connector 362">
            <a:extLst>
              <a:ext uri="{FF2B5EF4-FFF2-40B4-BE49-F238E27FC236}">
                <a16:creationId xmlns:a16="http://schemas.microsoft.com/office/drawing/2014/main" id="{1A9D86AD-06B6-DBF8-BB47-0612BA8B478C}"/>
              </a:ext>
            </a:extLst>
          </p:cNvPr>
          <p:cNvCxnSpPr>
            <a:cxnSpLocks/>
            <a:stCxn id="323" idx="4"/>
            <a:endCxn id="330" idx="0"/>
          </p:cNvCxnSpPr>
          <p:nvPr/>
        </p:nvCxnSpPr>
        <p:spPr>
          <a:xfrm>
            <a:off x="8061557" y="1981669"/>
            <a:ext cx="341527" cy="426452"/>
          </a:xfrm>
          <a:prstGeom prst="line">
            <a:avLst/>
          </a:prstGeom>
        </p:spPr>
        <p:style>
          <a:lnRef idx="3">
            <a:schemeClr val="dk1"/>
          </a:lnRef>
          <a:fillRef idx="0">
            <a:schemeClr val="dk1"/>
          </a:fillRef>
          <a:effectRef idx="2">
            <a:schemeClr val="dk1"/>
          </a:effectRef>
          <a:fontRef idx="minor">
            <a:schemeClr val="tx1"/>
          </a:fontRef>
        </p:style>
      </p:cxnSp>
      <p:cxnSp>
        <p:nvCxnSpPr>
          <p:cNvPr id="364" name="Straight Connector 363">
            <a:extLst>
              <a:ext uri="{FF2B5EF4-FFF2-40B4-BE49-F238E27FC236}">
                <a16:creationId xmlns:a16="http://schemas.microsoft.com/office/drawing/2014/main" id="{4ABFC013-9945-9C41-E39A-2ADC63C25D23}"/>
              </a:ext>
            </a:extLst>
          </p:cNvPr>
          <p:cNvCxnSpPr>
            <a:cxnSpLocks/>
            <a:stCxn id="323" idx="4"/>
            <a:endCxn id="331" idx="0"/>
          </p:cNvCxnSpPr>
          <p:nvPr/>
        </p:nvCxnSpPr>
        <p:spPr>
          <a:xfrm>
            <a:off x="8061557" y="1981669"/>
            <a:ext cx="683055" cy="424422"/>
          </a:xfrm>
          <a:prstGeom prst="line">
            <a:avLst/>
          </a:prstGeom>
        </p:spPr>
        <p:style>
          <a:lnRef idx="3">
            <a:schemeClr val="dk1"/>
          </a:lnRef>
          <a:fillRef idx="0">
            <a:schemeClr val="dk1"/>
          </a:fillRef>
          <a:effectRef idx="2">
            <a:schemeClr val="dk1"/>
          </a:effectRef>
          <a:fontRef idx="minor">
            <a:schemeClr val="tx1"/>
          </a:fontRef>
        </p:style>
      </p:cxnSp>
      <p:cxnSp>
        <p:nvCxnSpPr>
          <p:cNvPr id="365" name="Straight Connector 364">
            <a:extLst>
              <a:ext uri="{FF2B5EF4-FFF2-40B4-BE49-F238E27FC236}">
                <a16:creationId xmlns:a16="http://schemas.microsoft.com/office/drawing/2014/main" id="{21CB98EA-A7D6-685F-5D6D-99FB48E82BA9}"/>
              </a:ext>
            </a:extLst>
          </p:cNvPr>
          <p:cNvCxnSpPr>
            <a:cxnSpLocks/>
            <a:stCxn id="323" idx="4"/>
            <a:endCxn id="332" idx="0"/>
          </p:cNvCxnSpPr>
          <p:nvPr/>
        </p:nvCxnSpPr>
        <p:spPr>
          <a:xfrm>
            <a:off x="8061557" y="1981669"/>
            <a:ext cx="1026302" cy="422954"/>
          </a:xfrm>
          <a:prstGeom prst="line">
            <a:avLst/>
          </a:prstGeom>
        </p:spPr>
        <p:style>
          <a:lnRef idx="3">
            <a:schemeClr val="dk1"/>
          </a:lnRef>
          <a:fillRef idx="0">
            <a:schemeClr val="dk1"/>
          </a:fillRef>
          <a:effectRef idx="2">
            <a:schemeClr val="dk1"/>
          </a:effectRef>
          <a:fontRef idx="minor">
            <a:schemeClr val="tx1"/>
          </a:fontRef>
        </p:style>
      </p:cxnSp>
      <p:cxnSp>
        <p:nvCxnSpPr>
          <p:cNvPr id="366" name="Straight Connector 365">
            <a:extLst>
              <a:ext uri="{FF2B5EF4-FFF2-40B4-BE49-F238E27FC236}">
                <a16:creationId xmlns:a16="http://schemas.microsoft.com/office/drawing/2014/main" id="{474C0737-5866-54A2-1770-44F3500A1191}"/>
              </a:ext>
            </a:extLst>
          </p:cNvPr>
          <p:cNvCxnSpPr>
            <a:cxnSpLocks/>
            <a:stCxn id="324" idx="4"/>
            <a:endCxn id="328" idx="0"/>
          </p:cNvCxnSpPr>
          <p:nvPr/>
        </p:nvCxnSpPr>
        <p:spPr>
          <a:xfrm flipH="1">
            <a:off x="7720029" y="1983698"/>
            <a:ext cx="683055" cy="422393"/>
          </a:xfrm>
          <a:prstGeom prst="line">
            <a:avLst/>
          </a:prstGeom>
        </p:spPr>
        <p:style>
          <a:lnRef idx="3">
            <a:schemeClr val="dk1"/>
          </a:lnRef>
          <a:fillRef idx="0">
            <a:schemeClr val="dk1"/>
          </a:fillRef>
          <a:effectRef idx="2">
            <a:schemeClr val="dk1"/>
          </a:effectRef>
          <a:fontRef idx="minor">
            <a:schemeClr val="tx1"/>
          </a:fontRef>
        </p:style>
      </p:cxnSp>
      <p:cxnSp>
        <p:nvCxnSpPr>
          <p:cNvPr id="367" name="Straight Connector 366">
            <a:extLst>
              <a:ext uri="{FF2B5EF4-FFF2-40B4-BE49-F238E27FC236}">
                <a16:creationId xmlns:a16="http://schemas.microsoft.com/office/drawing/2014/main" id="{FC7C91CD-2B90-F1FF-BAD6-7C1D8FE9BEA2}"/>
              </a:ext>
            </a:extLst>
          </p:cNvPr>
          <p:cNvCxnSpPr>
            <a:cxnSpLocks/>
            <a:stCxn id="324" idx="4"/>
            <a:endCxn id="329" idx="0"/>
          </p:cNvCxnSpPr>
          <p:nvPr/>
        </p:nvCxnSpPr>
        <p:spPr>
          <a:xfrm flipH="1">
            <a:off x="8061557" y="1983698"/>
            <a:ext cx="341527" cy="422393"/>
          </a:xfrm>
          <a:prstGeom prst="line">
            <a:avLst/>
          </a:prstGeom>
        </p:spPr>
        <p:style>
          <a:lnRef idx="3">
            <a:schemeClr val="dk1"/>
          </a:lnRef>
          <a:fillRef idx="0">
            <a:schemeClr val="dk1"/>
          </a:fillRef>
          <a:effectRef idx="2">
            <a:schemeClr val="dk1"/>
          </a:effectRef>
          <a:fontRef idx="minor">
            <a:schemeClr val="tx1"/>
          </a:fontRef>
        </p:style>
      </p:cxnSp>
      <p:cxnSp>
        <p:nvCxnSpPr>
          <p:cNvPr id="368" name="Straight Connector 367">
            <a:extLst>
              <a:ext uri="{FF2B5EF4-FFF2-40B4-BE49-F238E27FC236}">
                <a16:creationId xmlns:a16="http://schemas.microsoft.com/office/drawing/2014/main" id="{C09AAF19-67ED-C2CF-0024-8125117ADBFB}"/>
              </a:ext>
            </a:extLst>
          </p:cNvPr>
          <p:cNvCxnSpPr>
            <a:cxnSpLocks/>
            <a:stCxn id="324" idx="4"/>
            <a:endCxn id="330" idx="0"/>
          </p:cNvCxnSpPr>
          <p:nvPr/>
        </p:nvCxnSpPr>
        <p:spPr>
          <a:xfrm>
            <a:off x="8403084" y="1983698"/>
            <a:ext cx="0" cy="424423"/>
          </a:xfrm>
          <a:prstGeom prst="line">
            <a:avLst/>
          </a:prstGeom>
        </p:spPr>
        <p:style>
          <a:lnRef idx="3">
            <a:schemeClr val="dk1"/>
          </a:lnRef>
          <a:fillRef idx="0">
            <a:schemeClr val="dk1"/>
          </a:fillRef>
          <a:effectRef idx="2">
            <a:schemeClr val="dk1"/>
          </a:effectRef>
          <a:fontRef idx="minor">
            <a:schemeClr val="tx1"/>
          </a:fontRef>
        </p:style>
      </p:cxnSp>
      <p:cxnSp>
        <p:nvCxnSpPr>
          <p:cNvPr id="369" name="Straight Connector 368">
            <a:extLst>
              <a:ext uri="{FF2B5EF4-FFF2-40B4-BE49-F238E27FC236}">
                <a16:creationId xmlns:a16="http://schemas.microsoft.com/office/drawing/2014/main" id="{216C059B-0666-75D9-B056-8BB72ABBB03D}"/>
              </a:ext>
            </a:extLst>
          </p:cNvPr>
          <p:cNvCxnSpPr>
            <a:cxnSpLocks/>
            <a:stCxn id="324" idx="4"/>
            <a:endCxn id="331" idx="0"/>
          </p:cNvCxnSpPr>
          <p:nvPr/>
        </p:nvCxnSpPr>
        <p:spPr>
          <a:xfrm>
            <a:off x="8403084" y="1983698"/>
            <a:ext cx="341528" cy="422393"/>
          </a:xfrm>
          <a:prstGeom prst="line">
            <a:avLst/>
          </a:prstGeom>
        </p:spPr>
        <p:style>
          <a:lnRef idx="3">
            <a:schemeClr val="dk1"/>
          </a:lnRef>
          <a:fillRef idx="0">
            <a:schemeClr val="dk1"/>
          </a:fillRef>
          <a:effectRef idx="2">
            <a:schemeClr val="dk1"/>
          </a:effectRef>
          <a:fontRef idx="minor">
            <a:schemeClr val="tx1"/>
          </a:fontRef>
        </p:style>
      </p:cxnSp>
      <p:cxnSp>
        <p:nvCxnSpPr>
          <p:cNvPr id="370" name="Straight Connector 369">
            <a:extLst>
              <a:ext uri="{FF2B5EF4-FFF2-40B4-BE49-F238E27FC236}">
                <a16:creationId xmlns:a16="http://schemas.microsoft.com/office/drawing/2014/main" id="{CF3BE7A4-6668-FC4F-74F6-3471B772BF5E}"/>
              </a:ext>
            </a:extLst>
          </p:cNvPr>
          <p:cNvCxnSpPr>
            <a:cxnSpLocks/>
            <a:stCxn id="324" idx="4"/>
            <a:endCxn id="332" idx="0"/>
          </p:cNvCxnSpPr>
          <p:nvPr/>
        </p:nvCxnSpPr>
        <p:spPr>
          <a:xfrm>
            <a:off x="8403084" y="1983698"/>
            <a:ext cx="684775" cy="420925"/>
          </a:xfrm>
          <a:prstGeom prst="line">
            <a:avLst/>
          </a:prstGeom>
        </p:spPr>
        <p:style>
          <a:lnRef idx="3">
            <a:schemeClr val="dk1"/>
          </a:lnRef>
          <a:fillRef idx="0">
            <a:schemeClr val="dk1"/>
          </a:fillRef>
          <a:effectRef idx="2">
            <a:schemeClr val="dk1"/>
          </a:effectRef>
          <a:fontRef idx="minor">
            <a:schemeClr val="tx1"/>
          </a:fontRef>
        </p:style>
      </p:cxnSp>
      <p:cxnSp>
        <p:nvCxnSpPr>
          <p:cNvPr id="371" name="Straight Connector 370">
            <a:extLst>
              <a:ext uri="{FF2B5EF4-FFF2-40B4-BE49-F238E27FC236}">
                <a16:creationId xmlns:a16="http://schemas.microsoft.com/office/drawing/2014/main" id="{B81CEBD7-F76A-535B-8B2A-58CD81A55C28}"/>
              </a:ext>
            </a:extLst>
          </p:cNvPr>
          <p:cNvCxnSpPr>
            <a:cxnSpLocks/>
            <a:stCxn id="325" idx="4"/>
            <a:endCxn id="328" idx="0"/>
          </p:cNvCxnSpPr>
          <p:nvPr/>
        </p:nvCxnSpPr>
        <p:spPr>
          <a:xfrm flipH="1">
            <a:off x="7720029" y="1981669"/>
            <a:ext cx="1024583" cy="424422"/>
          </a:xfrm>
          <a:prstGeom prst="line">
            <a:avLst/>
          </a:prstGeom>
        </p:spPr>
        <p:style>
          <a:lnRef idx="3">
            <a:schemeClr val="dk1"/>
          </a:lnRef>
          <a:fillRef idx="0">
            <a:schemeClr val="dk1"/>
          </a:fillRef>
          <a:effectRef idx="2">
            <a:schemeClr val="dk1"/>
          </a:effectRef>
          <a:fontRef idx="minor">
            <a:schemeClr val="tx1"/>
          </a:fontRef>
        </p:style>
      </p:cxnSp>
      <p:cxnSp>
        <p:nvCxnSpPr>
          <p:cNvPr id="372" name="Straight Connector 371">
            <a:extLst>
              <a:ext uri="{FF2B5EF4-FFF2-40B4-BE49-F238E27FC236}">
                <a16:creationId xmlns:a16="http://schemas.microsoft.com/office/drawing/2014/main" id="{86BFCABA-954D-F5BD-31F6-2FE712F4BCC7}"/>
              </a:ext>
            </a:extLst>
          </p:cNvPr>
          <p:cNvCxnSpPr>
            <a:cxnSpLocks/>
            <a:stCxn id="325" idx="4"/>
            <a:endCxn id="329" idx="0"/>
          </p:cNvCxnSpPr>
          <p:nvPr/>
        </p:nvCxnSpPr>
        <p:spPr>
          <a:xfrm flipH="1">
            <a:off x="8061557" y="1981669"/>
            <a:ext cx="683055" cy="424422"/>
          </a:xfrm>
          <a:prstGeom prst="line">
            <a:avLst/>
          </a:prstGeom>
        </p:spPr>
        <p:style>
          <a:lnRef idx="3">
            <a:schemeClr val="dk1"/>
          </a:lnRef>
          <a:fillRef idx="0">
            <a:schemeClr val="dk1"/>
          </a:fillRef>
          <a:effectRef idx="2">
            <a:schemeClr val="dk1"/>
          </a:effectRef>
          <a:fontRef idx="minor">
            <a:schemeClr val="tx1"/>
          </a:fontRef>
        </p:style>
      </p:cxnSp>
      <p:cxnSp>
        <p:nvCxnSpPr>
          <p:cNvPr id="373" name="Straight Connector 372">
            <a:extLst>
              <a:ext uri="{FF2B5EF4-FFF2-40B4-BE49-F238E27FC236}">
                <a16:creationId xmlns:a16="http://schemas.microsoft.com/office/drawing/2014/main" id="{8FF5F050-266D-5F0B-2592-A131196BBA0A}"/>
              </a:ext>
            </a:extLst>
          </p:cNvPr>
          <p:cNvCxnSpPr>
            <a:cxnSpLocks/>
            <a:stCxn id="325" idx="4"/>
            <a:endCxn id="330" idx="0"/>
          </p:cNvCxnSpPr>
          <p:nvPr/>
        </p:nvCxnSpPr>
        <p:spPr>
          <a:xfrm flipH="1">
            <a:off x="8403084" y="1981669"/>
            <a:ext cx="341528" cy="426452"/>
          </a:xfrm>
          <a:prstGeom prst="line">
            <a:avLst/>
          </a:prstGeom>
        </p:spPr>
        <p:style>
          <a:lnRef idx="3">
            <a:schemeClr val="dk1"/>
          </a:lnRef>
          <a:fillRef idx="0">
            <a:schemeClr val="dk1"/>
          </a:fillRef>
          <a:effectRef idx="2">
            <a:schemeClr val="dk1"/>
          </a:effectRef>
          <a:fontRef idx="minor">
            <a:schemeClr val="tx1"/>
          </a:fontRef>
        </p:style>
      </p:cxnSp>
      <p:cxnSp>
        <p:nvCxnSpPr>
          <p:cNvPr id="374" name="Straight Connector 373">
            <a:extLst>
              <a:ext uri="{FF2B5EF4-FFF2-40B4-BE49-F238E27FC236}">
                <a16:creationId xmlns:a16="http://schemas.microsoft.com/office/drawing/2014/main" id="{81E91943-1EAB-3788-8DCB-60A59648B566}"/>
              </a:ext>
            </a:extLst>
          </p:cNvPr>
          <p:cNvCxnSpPr>
            <a:cxnSpLocks/>
            <a:stCxn id="325" idx="4"/>
            <a:endCxn id="331" idx="0"/>
          </p:cNvCxnSpPr>
          <p:nvPr/>
        </p:nvCxnSpPr>
        <p:spPr>
          <a:xfrm>
            <a:off x="8744612" y="19816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375" name="Straight Connector 374">
            <a:extLst>
              <a:ext uri="{FF2B5EF4-FFF2-40B4-BE49-F238E27FC236}">
                <a16:creationId xmlns:a16="http://schemas.microsoft.com/office/drawing/2014/main" id="{1E4DD5BF-7405-DE6F-7CE8-7010FC549325}"/>
              </a:ext>
            </a:extLst>
          </p:cNvPr>
          <p:cNvCxnSpPr>
            <a:cxnSpLocks/>
            <a:stCxn id="325" idx="4"/>
            <a:endCxn id="332" idx="0"/>
          </p:cNvCxnSpPr>
          <p:nvPr/>
        </p:nvCxnSpPr>
        <p:spPr>
          <a:xfrm>
            <a:off x="8744612" y="1981669"/>
            <a:ext cx="343247" cy="422954"/>
          </a:xfrm>
          <a:prstGeom prst="line">
            <a:avLst/>
          </a:prstGeom>
        </p:spPr>
        <p:style>
          <a:lnRef idx="3">
            <a:schemeClr val="dk1"/>
          </a:lnRef>
          <a:fillRef idx="0">
            <a:schemeClr val="dk1"/>
          </a:fillRef>
          <a:effectRef idx="2">
            <a:schemeClr val="dk1"/>
          </a:effectRef>
          <a:fontRef idx="minor">
            <a:schemeClr val="tx1"/>
          </a:fontRef>
        </p:style>
      </p:cxnSp>
      <p:cxnSp>
        <p:nvCxnSpPr>
          <p:cNvPr id="376" name="Straight Connector 375">
            <a:extLst>
              <a:ext uri="{FF2B5EF4-FFF2-40B4-BE49-F238E27FC236}">
                <a16:creationId xmlns:a16="http://schemas.microsoft.com/office/drawing/2014/main" id="{F665A9F9-7ABE-BA01-48C0-90426C95CC6B}"/>
              </a:ext>
            </a:extLst>
          </p:cNvPr>
          <p:cNvCxnSpPr>
            <a:cxnSpLocks/>
            <a:stCxn id="326" idx="4"/>
            <a:endCxn id="328" idx="0"/>
          </p:cNvCxnSpPr>
          <p:nvPr/>
        </p:nvCxnSpPr>
        <p:spPr>
          <a:xfrm flipH="1">
            <a:off x="7720029" y="1980200"/>
            <a:ext cx="1367830" cy="425891"/>
          </a:xfrm>
          <a:prstGeom prst="line">
            <a:avLst/>
          </a:prstGeom>
        </p:spPr>
        <p:style>
          <a:lnRef idx="3">
            <a:schemeClr val="dk1"/>
          </a:lnRef>
          <a:fillRef idx="0">
            <a:schemeClr val="dk1"/>
          </a:fillRef>
          <a:effectRef idx="2">
            <a:schemeClr val="dk1"/>
          </a:effectRef>
          <a:fontRef idx="minor">
            <a:schemeClr val="tx1"/>
          </a:fontRef>
        </p:style>
      </p:cxnSp>
      <p:cxnSp>
        <p:nvCxnSpPr>
          <p:cNvPr id="377" name="Straight Connector 376">
            <a:extLst>
              <a:ext uri="{FF2B5EF4-FFF2-40B4-BE49-F238E27FC236}">
                <a16:creationId xmlns:a16="http://schemas.microsoft.com/office/drawing/2014/main" id="{9DCCC1D5-1098-7202-A2B2-A63AB28B3DAA}"/>
              </a:ext>
            </a:extLst>
          </p:cNvPr>
          <p:cNvCxnSpPr>
            <a:cxnSpLocks/>
            <a:stCxn id="326" idx="4"/>
            <a:endCxn id="329" idx="0"/>
          </p:cNvCxnSpPr>
          <p:nvPr/>
        </p:nvCxnSpPr>
        <p:spPr>
          <a:xfrm flipH="1">
            <a:off x="8061557" y="1980200"/>
            <a:ext cx="1026302" cy="425891"/>
          </a:xfrm>
          <a:prstGeom prst="line">
            <a:avLst/>
          </a:prstGeom>
        </p:spPr>
        <p:style>
          <a:lnRef idx="3">
            <a:schemeClr val="dk1"/>
          </a:lnRef>
          <a:fillRef idx="0">
            <a:schemeClr val="dk1"/>
          </a:fillRef>
          <a:effectRef idx="2">
            <a:schemeClr val="dk1"/>
          </a:effectRef>
          <a:fontRef idx="minor">
            <a:schemeClr val="tx1"/>
          </a:fontRef>
        </p:style>
      </p:cxnSp>
      <p:cxnSp>
        <p:nvCxnSpPr>
          <p:cNvPr id="378" name="Straight Connector 377">
            <a:extLst>
              <a:ext uri="{FF2B5EF4-FFF2-40B4-BE49-F238E27FC236}">
                <a16:creationId xmlns:a16="http://schemas.microsoft.com/office/drawing/2014/main" id="{6BAB6A8C-E231-3D69-42D2-31C5FF76C99D}"/>
              </a:ext>
            </a:extLst>
          </p:cNvPr>
          <p:cNvCxnSpPr>
            <a:cxnSpLocks/>
            <a:stCxn id="326" idx="4"/>
            <a:endCxn id="330" idx="0"/>
          </p:cNvCxnSpPr>
          <p:nvPr/>
        </p:nvCxnSpPr>
        <p:spPr>
          <a:xfrm flipH="1">
            <a:off x="8403084" y="1980200"/>
            <a:ext cx="684775" cy="427921"/>
          </a:xfrm>
          <a:prstGeom prst="line">
            <a:avLst/>
          </a:prstGeom>
        </p:spPr>
        <p:style>
          <a:lnRef idx="3">
            <a:schemeClr val="dk1"/>
          </a:lnRef>
          <a:fillRef idx="0">
            <a:schemeClr val="dk1"/>
          </a:fillRef>
          <a:effectRef idx="2">
            <a:schemeClr val="dk1"/>
          </a:effectRef>
          <a:fontRef idx="minor">
            <a:schemeClr val="tx1"/>
          </a:fontRef>
        </p:style>
      </p:cxnSp>
      <p:cxnSp>
        <p:nvCxnSpPr>
          <p:cNvPr id="379" name="Straight Connector 378">
            <a:extLst>
              <a:ext uri="{FF2B5EF4-FFF2-40B4-BE49-F238E27FC236}">
                <a16:creationId xmlns:a16="http://schemas.microsoft.com/office/drawing/2014/main" id="{E1BFBBEB-046E-DB87-F84C-F01B35FA054F}"/>
              </a:ext>
            </a:extLst>
          </p:cNvPr>
          <p:cNvCxnSpPr>
            <a:cxnSpLocks/>
            <a:stCxn id="326" idx="4"/>
            <a:endCxn id="331" idx="0"/>
          </p:cNvCxnSpPr>
          <p:nvPr/>
        </p:nvCxnSpPr>
        <p:spPr>
          <a:xfrm flipH="1">
            <a:off x="8744612" y="1980200"/>
            <a:ext cx="343247" cy="425891"/>
          </a:xfrm>
          <a:prstGeom prst="line">
            <a:avLst/>
          </a:prstGeom>
        </p:spPr>
        <p:style>
          <a:lnRef idx="3">
            <a:schemeClr val="dk1"/>
          </a:lnRef>
          <a:fillRef idx="0">
            <a:schemeClr val="dk1"/>
          </a:fillRef>
          <a:effectRef idx="2">
            <a:schemeClr val="dk1"/>
          </a:effectRef>
          <a:fontRef idx="minor">
            <a:schemeClr val="tx1"/>
          </a:fontRef>
        </p:style>
      </p:cxnSp>
      <p:cxnSp>
        <p:nvCxnSpPr>
          <p:cNvPr id="380" name="Straight Connector 379">
            <a:extLst>
              <a:ext uri="{FF2B5EF4-FFF2-40B4-BE49-F238E27FC236}">
                <a16:creationId xmlns:a16="http://schemas.microsoft.com/office/drawing/2014/main" id="{CDBAAB30-BBE2-E826-665D-F8C36C088B81}"/>
              </a:ext>
            </a:extLst>
          </p:cNvPr>
          <p:cNvCxnSpPr>
            <a:cxnSpLocks/>
            <a:stCxn id="326" idx="4"/>
            <a:endCxn id="332" idx="0"/>
          </p:cNvCxnSpPr>
          <p:nvPr/>
        </p:nvCxnSpPr>
        <p:spPr>
          <a:xfrm>
            <a:off x="9087859" y="1980200"/>
            <a:ext cx="0" cy="424423"/>
          </a:xfrm>
          <a:prstGeom prst="line">
            <a:avLst/>
          </a:prstGeom>
        </p:spPr>
        <p:style>
          <a:lnRef idx="3">
            <a:schemeClr val="dk1"/>
          </a:lnRef>
          <a:fillRef idx="0">
            <a:schemeClr val="dk1"/>
          </a:fillRef>
          <a:effectRef idx="2">
            <a:schemeClr val="dk1"/>
          </a:effectRef>
          <a:fontRef idx="minor">
            <a:schemeClr val="tx1"/>
          </a:fontRef>
        </p:style>
      </p:cxnSp>
      <p:cxnSp>
        <p:nvCxnSpPr>
          <p:cNvPr id="381" name="Straight Connector 380">
            <a:extLst>
              <a:ext uri="{FF2B5EF4-FFF2-40B4-BE49-F238E27FC236}">
                <a16:creationId xmlns:a16="http://schemas.microsoft.com/office/drawing/2014/main" id="{63828E05-E157-397E-ADF1-381E1EA79CDF}"/>
              </a:ext>
            </a:extLst>
          </p:cNvPr>
          <p:cNvCxnSpPr>
            <a:cxnSpLocks/>
            <a:stCxn id="328" idx="4"/>
            <a:endCxn id="333" idx="0"/>
          </p:cNvCxnSpPr>
          <p:nvPr/>
        </p:nvCxnSpPr>
        <p:spPr>
          <a:xfrm>
            <a:off x="7720029" y="2686956"/>
            <a:ext cx="331408" cy="271898"/>
          </a:xfrm>
          <a:prstGeom prst="line">
            <a:avLst/>
          </a:prstGeom>
        </p:spPr>
        <p:style>
          <a:lnRef idx="3">
            <a:schemeClr val="dk1"/>
          </a:lnRef>
          <a:fillRef idx="0">
            <a:schemeClr val="dk1"/>
          </a:fillRef>
          <a:effectRef idx="2">
            <a:schemeClr val="dk1"/>
          </a:effectRef>
          <a:fontRef idx="minor">
            <a:schemeClr val="tx1"/>
          </a:fontRef>
        </p:style>
      </p:cxnSp>
      <p:cxnSp>
        <p:nvCxnSpPr>
          <p:cNvPr id="382" name="Straight Connector 381">
            <a:extLst>
              <a:ext uri="{FF2B5EF4-FFF2-40B4-BE49-F238E27FC236}">
                <a16:creationId xmlns:a16="http://schemas.microsoft.com/office/drawing/2014/main" id="{E55F22AB-9131-84BC-4365-F3A4E8F8648B}"/>
              </a:ext>
            </a:extLst>
          </p:cNvPr>
          <p:cNvCxnSpPr>
            <a:cxnSpLocks/>
            <a:stCxn id="328" idx="4"/>
            <a:endCxn id="334" idx="0"/>
          </p:cNvCxnSpPr>
          <p:nvPr/>
        </p:nvCxnSpPr>
        <p:spPr>
          <a:xfrm>
            <a:off x="7720029" y="2686956"/>
            <a:ext cx="674654" cy="270429"/>
          </a:xfrm>
          <a:prstGeom prst="line">
            <a:avLst/>
          </a:prstGeom>
        </p:spPr>
        <p:style>
          <a:lnRef idx="3">
            <a:schemeClr val="dk1"/>
          </a:lnRef>
          <a:fillRef idx="0">
            <a:schemeClr val="dk1"/>
          </a:fillRef>
          <a:effectRef idx="2">
            <a:schemeClr val="dk1"/>
          </a:effectRef>
          <a:fontRef idx="minor">
            <a:schemeClr val="tx1"/>
          </a:fontRef>
        </p:style>
      </p:cxnSp>
      <p:cxnSp>
        <p:nvCxnSpPr>
          <p:cNvPr id="383" name="Straight Connector 382">
            <a:extLst>
              <a:ext uri="{FF2B5EF4-FFF2-40B4-BE49-F238E27FC236}">
                <a16:creationId xmlns:a16="http://schemas.microsoft.com/office/drawing/2014/main" id="{7D353109-83D2-BD26-357F-F0225D392A05}"/>
              </a:ext>
            </a:extLst>
          </p:cNvPr>
          <p:cNvCxnSpPr>
            <a:cxnSpLocks/>
            <a:stCxn id="328" idx="4"/>
            <a:endCxn id="335" idx="0"/>
          </p:cNvCxnSpPr>
          <p:nvPr/>
        </p:nvCxnSpPr>
        <p:spPr>
          <a:xfrm>
            <a:off x="7720029" y="2686956"/>
            <a:ext cx="1013412" cy="270429"/>
          </a:xfrm>
          <a:prstGeom prst="line">
            <a:avLst/>
          </a:prstGeom>
        </p:spPr>
        <p:style>
          <a:lnRef idx="3">
            <a:schemeClr val="dk1"/>
          </a:lnRef>
          <a:fillRef idx="0">
            <a:schemeClr val="dk1"/>
          </a:fillRef>
          <a:effectRef idx="2">
            <a:schemeClr val="dk1"/>
          </a:effectRef>
          <a:fontRef idx="minor">
            <a:schemeClr val="tx1"/>
          </a:fontRef>
        </p:style>
      </p:cxnSp>
      <p:cxnSp>
        <p:nvCxnSpPr>
          <p:cNvPr id="384" name="Straight Connector 383">
            <a:extLst>
              <a:ext uri="{FF2B5EF4-FFF2-40B4-BE49-F238E27FC236}">
                <a16:creationId xmlns:a16="http://schemas.microsoft.com/office/drawing/2014/main" id="{12165258-7102-8F22-97F0-9D38B4A0BEAC}"/>
              </a:ext>
            </a:extLst>
          </p:cNvPr>
          <p:cNvCxnSpPr>
            <a:cxnSpLocks/>
            <a:stCxn id="329" idx="4"/>
            <a:endCxn id="333" idx="0"/>
          </p:cNvCxnSpPr>
          <p:nvPr/>
        </p:nvCxnSpPr>
        <p:spPr>
          <a:xfrm flipH="1">
            <a:off x="8051437" y="2686956"/>
            <a:ext cx="10120" cy="271898"/>
          </a:xfrm>
          <a:prstGeom prst="line">
            <a:avLst/>
          </a:prstGeom>
        </p:spPr>
        <p:style>
          <a:lnRef idx="3">
            <a:schemeClr val="dk1"/>
          </a:lnRef>
          <a:fillRef idx="0">
            <a:schemeClr val="dk1"/>
          </a:fillRef>
          <a:effectRef idx="2">
            <a:schemeClr val="dk1"/>
          </a:effectRef>
          <a:fontRef idx="minor">
            <a:schemeClr val="tx1"/>
          </a:fontRef>
        </p:style>
      </p:cxnSp>
      <p:cxnSp>
        <p:nvCxnSpPr>
          <p:cNvPr id="385" name="Straight Connector 384">
            <a:extLst>
              <a:ext uri="{FF2B5EF4-FFF2-40B4-BE49-F238E27FC236}">
                <a16:creationId xmlns:a16="http://schemas.microsoft.com/office/drawing/2014/main" id="{17D29498-E8BF-CD50-4F6C-F6AD89304698}"/>
              </a:ext>
            </a:extLst>
          </p:cNvPr>
          <p:cNvCxnSpPr>
            <a:cxnSpLocks/>
            <a:stCxn id="329" idx="4"/>
            <a:endCxn id="334" idx="0"/>
          </p:cNvCxnSpPr>
          <p:nvPr/>
        </p:nvCxnSpPr>
        <p:spPr>
          <a:xfrm>
            <a:off x="8061557" y="2686956"/>
            <a:ext cx="333126" cy="270429"/>
          </a:xfrm>
          <a:prstGeom prst="line">
            <a:avLst/>
          </a:prstGeom>
        </p:spPr>
        <p:style>
          <a:lnRef idx="3">
            <a:schemeClr val="dk1"/>
          </a:lnRef>
          <a:fillRef idx="0">
            <a:schemeClr val="dk1"/>
          </a:fillRef>
          <a:effectRef idx="2">
            <a:schemeClr val="dk1"/>
          </a:effectRef>
          <a:fontRef idx="minor">
            <a:schemeClr val="tx1"/>
          </a:fontRef>
        </p:style>
      </p:cxnSp>
      <p:cxnSp>
        <p:nvCxnSpPr>
          <p:cNvPr id="386" name="Straight Connector 385">
            <a:extLst>
              <a:ext uri="{FF2B5EF4-FFF2-40B4-BE49-F238E27FC236}">
                <a16:creationId xmlns:a16="http://schemas.microsoft.com/office/drawing/2014/main" id="{5AE4C523-E110-EA77-A7ED-0F7881130FE4}"/>
              </a:ext>
            </a:extLst>
          </p:cNvPr>
          <p:cNvCxnSpPr>
            <a:cxnSpLocks/>
            <a:stCxn id="329" idx="4"/>
            <a:endCxn id="335" idx="0"/>
          </p:cNvCxnSpPr>
          <p:nvPr/>
        </p:nvCxnSpPr>
        <p:spPr>
          <a:xfrm>
            <a:off x="8061557" y="2686956"/>
            <a:ext cx="671884" cy="270429"/>
          </a:xfrm>
          <a:prstGeom prst="line">
            <a:avLst/>
          </a:prstGeom>
        </p:spPr>
        <p:style>
          <a:lnRef idx="3">
            <a:schemeClr val="dk1"/>
          </a:lnRef>
          <a:fillRef idx="0">
            <a:schemeClr val="dk1"/>
          </a:fillRef>
          <a:effectRef idx="2">
            <a:schemeClr val="dk1"/>
          </a:effectRef>
          <a:fontRef idx="minor">
            <a:schemeClr val="tx1"/>
          </a:fontRef>
        </p:style>
      </p:cxnSp>
      <p:cxnSp>
        <p:nvCxnSpPr>
          <p:cNvPr id="387" name="Straight Connector 386">
            <a:extLst>
              <a:ext uri="{FF2B5EF4-FFF2-40B4-BE49-F238E27FC236}">
                <a16:creationId xmlns:a16="http://schemas.microsoft.com/office/drawing/2014/main" id="{C9543181-6E3B-ABBB-6A73-1731C7732231}"/>
              </a:ext>
            </a:extLst>
          </p:cNvPr>
          <p:cNvCxnSpPr>
            <a:cxnSpLocks/>
            <a:stCxn id="330" idx="4"/>
            <a:endCxn id="333" idx="0"/>
          </p:cNvCxnSpPr>
          <p:nvPr/>
        </p:nvCxnSpPr>
        <p:spPr>
          <a:xfrm flipH="1">
            <a:off x="8051437" y="2688986"/>
            <a:ext cx="351647" cy="269868"/>
          </a:xfrm>
          <a:prstGeom prst="line">
            <a:avLst/>
          </a:prstGeom>
        </p:spPr>
        <p:style>
          <a:lnRef idx="3">
            <a:schemeClr val="dk1"/>
          </a:lnRef>
          <a:fillRef idx="0">
            <a:schemeClr val="dk1"/>
          </a:fillRef>
          <a:effectRef idx="2">
            <a:schemeClr val="dk1"/>
          </a:effectRef>
          <a:fontRef idx="minor">
            <a:schemeClr val="tx1"/>
          </a:fontRef>
        </p:style>
      </p:cxnSp>
      <p:cxnSp>
        <p:nvCxnSpPr>
          <p:cNvPr id="388" name="Straight Connector 387">
            <a:extLst>
              <a:ext uri="{FF2B5EF4-FFF2-40B4-BE49-F238E27FC236}">
                <a16:creationId xmlns:a16="http://schemas.microsoft.com/office/drawing/2014/main" id="{6B4A8C65-0232-41CE-9133-E53867AB49BE}"/>
              </a:ext>
            </a:extLst>
          </p:cNvPr>
          <p:cNvCxnSpPr>
            <a:cxnSpLocks/>
            <a:stCxn id="330" idx="4"/>
            <a:endCxn id="334" idx="0"/>
          </p:cNvCxnSpPr>
          <p:nvPr/>
        </p:nvCxnSpPr>
        <p:spPr>
          <a:xfrm flipH="1">
            <a:off x="8394683" y="2688986"/>
            <a:ext cx="8401" cy="268399"/>
          </a:xfrm>
          <a:prstGeom prst="line">
            <a:avLst/>
          </a:prstGeom>
        </p:spPr>
        <p:style>
          <a:lnRef idx="3">
            <a:schemeClr val="dk1"/>
          </a:lnRef>
          <a:fillRef idx="0">
            <a:schemeClr val="dk1"/>
          </a:fillRef>
          <a:effectRef idx="2">
            <a:schemeClr val="dk1"/>
          </a:effectRef>
          <a:fontRef idx="minor">
            <a:schemeClr val="tx1"/>
          </a:fontRef>
        </p:style>
      </p:cxnSp>
      <p:cxnSp>
        <p:nvCxnSpPr>
          <p:cNvPr id="389" name="Straight Connector 388">
            <a:extLst>
              <a:ext uri="{FF2B5EF4-FFF2-40B4-BE49-F238E27FC236}">
                <a16:creationId xmlns:a16="http://schemas.microsoft.com/office/drawing/2014/main" id="{0CF580BE-88ED-6FE3-6814-A98E71F0C0CB}"/>
              </a:ext>
            </a:extLst>
          </p:cNvPr>
          <p:cNvCxnSpPr>
            <a:cxnSpLocks/>
            <a:stCxn id="330" idx="4"/>
            <a:endCxn id="335" idx="0"/>
          </p:cNvCxnSpPr>
          <p:nvPr/>
        </p:nvCxnSpPr>
        <p:spPr>
          <a:xfrm>
            <a:off x="8403084" y="2688986"/>
            <a:ext cx="330357" cy="268399"/>
          </a:xfrm>
          <a:prstGeom prst="line">
            <a:avLst/>
          </a:prstGeom>
        </p:spPr>
        <p:style>
          <a:lnRef idx="3">
            <a:schemeClr val="dk1"/>
          </a:lnRef>
          <a:fillRef idx="0">
            <a:schemeClr val="dk1"/>
          </a:fillRef>
          <a:effectRef idx="2">
            <a:schemeClr val="dk1"/>
          </a:effectRef>
          <a:fontRef idx="minor">
            <a:schemeClr val="tx1"/>
          </a:fontRef>
        </p:style>
      </p:cxnSp>
      <p:cxnSp>
        <p:nvCxnSpPr>
          <p:cNvPr id="390" name="Straight Connector 389">
            <a:extLst>
              <a:ext uri="{FF2B5EF4-FFF2-40B4-BE49-F238E27FC236}">
                <a16:creationId xmlns:a16="http://schemas.microsoft.com/office/drawing/2014/main" id="{256B7AFE-7D1D-5AF9-FDF0-B4A17E1BB2ED}"/>
              </a:ext>
            </a:extLst>
          </p:cNvPr>
          <p:cNvCxnSpPr>
            <a:cxnSpLocks/>
            <a:stCxn id="331" idx="4"/>
            <a:endCxn id="333" idx="0"/>
          </p:cNvCxnSpPr>
          <p:nvPr/>
        </p:nvCxnSpPr>
        <p:spPr>
          <a:xfrm flipH="1">
            <a:off x="8051437" y="2686956"/>
            <a:ext cx="693175" cy="271898"/>
          </a:xfrm>
          <a:prstGeom prst="line">
            <a:avLst/>
          </a:prstGeom>
        </p:spPr>
        <p:style>
          <a:lnRef idx="3">
            <a:schemeClr val="dk1"/>
          </a:lnRef>
          <a:fillRef idx="0">
            <a:schemeClr val="dk1"/>
          </a:fillRef>
          <a:effectRef idx="2">
            <a:schemeClr val="dk1"/>
          </a:effectRef>
          <a:fontRef idx="minor">
            <a:schemeClr val="tx1"/>
          </a:fontRef>
        </p:style>
      </p:cxnSp>
      <p:cxnSp>
        <p:nvCxnSpPr>
          <p:cNvPr id="391" name="Straight Connector 390">
            <a:extLst>
              <a:ext uri="{FF2B5EF4-FFF2-40B4-BE49-F238E27FC236}">
                <a16:creationId xmlns:a16="http://schemas.microsoft.com/office/drawing/2014/main" id="{EBFCC86C-A863-E348-911E-C8CD7467F7DF}"/>
              </a:ext>
            </a:extLst>
          </p:cNvPr>
          <p:cNvCxnSpPr>
            <a:cxnSpLocks/>
            <a:stCxn id="331" idx="4"/>
            <a:endCxn id="334" idx="0"/>
          </p:cNvCxnSpPr>
          <p:nvPr/>
        </p:nvCxnSpPr>
        <p:spPr>
          <a:xfrm flipH="1">
            <a:off x="8394683" y="2686956"/>
            <a:ext cx="349929" cy="270429"/>
          </a:xfrm>
          <a:prstGeom prst="line">
            <a:avLst/>
          </a:prstGeom>
        </p:spPr>
        <p:style>
          <a:lnRef idx="3">
            <a:schemeClr val="dk1"/>
          </a:lnRef>
          <a:fillRef idx="0">
            <a:schemeClr val="dk1"/>
          </a:fillRef>
          <a:effectRef idx="2">
            <a:schemeClr val="dk1"/>
          </a:effectRef>
          <a:fontRef idx="minor">
            <a:schemeClr val="tx1"/>
          </a:fontRef>
        </p:style>
      </p:cxnSp>
      <p:cxnSp>
        <p:nvCxnSpPr>
          <p:cNvPr id="392" name="Straight Connector 391">
            <a:extLst>
              <a:ext uri="{FF2B5EF4-FFF2-40B4-BE49-F238E27FC236}">
                <a16:creationId xmlns:a16="http://schemas.microsoft.com/office/drawing/2014/main" id="{8D62B35F-B62F-E272-8E26-E2E2603A764B}"/>
              </a:ext>
            </a:extLst>
          </p:cNvPr>
          <p:cNvCxnSpPr>
            <a:cxnSpLocks/>
            <a:stCxn id="331" idx="4"/>
            <a:endCxn id="335" idx="0"/>
          </p:cNvCxnSpPr>
          <p:nvPr/>
        </p:nvCxnSpPr>
        <p:spPr>
          <a:xfrm flipH="1">
            <a:off x="8733441" y="2686956"/>
            <a:ext cx="11171" cy="270429"/>
          </a:xfrm>
          <a:prstGeom prst="line">
            <a:avLst/>
          </a:prstGeom>
        </p:spPr>
        <p:style>
          <a:lnRef idx="3">
            <a:schemeClr val="dk1"/>
          </a:lnRef>
          <a:fillRef idx="0">
            <a:schemeClr val="dk1"/>
          </a:fillRef>
          <a:effectRef idx="2">
            <a:schemeClr val="dk1"/>
          </a:effectRef>
          <a:fontRef idx="minor">
            <a:schemeClr val="tx1"/>
          </a:fontRef>
        </p:style>
      </p:cxnSp>
      <p:cxnSp>
        <p:nvCxnSpPr>
          <p:cNvPr id="393" name="Straight Connector 392">
            <a:extLst>
              <a:ext uri="{FF2B5EF4-FFF2-40B4-BE49-F238E27FC236}">
                <a16:creationId xmlns:a16="http://schemas.microsoft.com/office/drawing/2014/main" id="{3E6E220D-8FF9-06A9-D558-4264FC462EF5}"/>
              </a:ext>
            </a:extLst>
          </p:cNvPr>
          <p:cNvCxnSpPr>
            <a:cxnSpLocks/>
            <a:stCxn id="332" idx="4"/>
            <a:endCxn id="333" idx="0"/>
          </p:cNvCxnSpPr>
          <p:nvPr/>
        </p:nvCxnSpPr>
        <p:spPr>
          <a:xfrm flipH="1">
            <a:off x="8051437" y="2685488"/>
            <a:ext cx="1036422" cy="273366"/>
          </a:xfrm>
          <a:prstGeom prst="line">
            <a:avLst/>
          </a:prstGeom>
        </p:spPr>
        <p:style>
          <a:lnRef idx="3">
            <a:schemeClr val="dk1"/>
          </a:lnRef>
          <a:fillRef idx="0">
            <a:schemeClr val="dk1"/>
          </a:fillRef>
          <a:effectRef idx="2">
            <a:schemeClr val="dk1"/>
          </a:effectRef>
          <a:fontRef idx="minor">
            <a:schemeClr val="tx1"/>
          </a:fontRef>
        </p:style>
      </p:cxnSp>
      <p:cxnSp>
        <p:nvCxnSpPr>
          <p:cNvPr id="394" name="Straight Connector 393">
            <a:extLst>
              <a:ext uri="{FF2B5EF4-FFF2-40B4-BE49-F238E27FC236}">
                <a16:creationId xmlns:a16="http://schemas.microsoft.com/office/drawing/2014/main" id="{4A5E6977-44F5-6B71-5D66-821C45AFF362}"/>
              </a:ext>
            </a:extLst>
          </p:cNvPr>
          <p:cNvCxnSpPr>
            <a:cxnSpLocks/>
            <a:stCxn id="332" idx="4"/>
            <a:endCxn id="334" idx="0"/>
          </p:cNvCxnSpPr>
          <p:nvPr/>
        </p:nvCxnSpPr>
        <p:spPr>
          <a:xfrm flipH="1">
            <a:off x="8394683" y="2685488"/>
            <a:ext cx="693176" cy="271897"/>
          </a:xfrm>
          <a:prstGeom prst="line">
            <a:avLst/>
          </a:prstGeom>
        </p:spPr>
        <p:style>
          <a:lnRef idx="3">
            <a:schemeClr val="dk1"/>
          </a:lnRef>
          <a:fillRef idx="0">
            <a:schemeClr val="dk1"/>
          </a:fillRef>
          <a:effectRef idx="2">
            <a:schemeClr val="dk1"/>
          </a:effectRef>
          <a:fontRef idx="minor">
            <a:schemeClr val="tx1"/>
          </a:fontRef>
        </p:style>
      </p:cxnSp>
      <p:cxnSp>
        <p:nvCxnSpPr>
          <p:cNvPr id="395" name="Straight Connector 394">
            <a:extLst>
              <a:ext uri="{FF2B5EF4-FFF2-40B4-BE49-F238E27FC236}">
                <a16:creationId xmlns:a16="http://schemas.microsoft.com/office/drawing/2014/main" id="{FB8AD8A7-E46F-FE53-D30A-B593695D79C9}"/>
              </a:ext>
            </a:extLst>
          </p:cNvPr>
          <p:cNvCxnSpPr>
            <a:cxnSpLocks/>
            <a:stCxn id="332" idx="4"/>
            <a:endCxn id="335" idx="0"/>
          </p:cNvCxnSpPr>
          <p:nvPr/>
        </p:nvCxnSpPr>
        <p:spPr>
          <a:xfrm flipH="1">
            <a:off x="8733441" y="2685488"/>
            <a:ext cx="354418" cy="271897"/>
          </a:xfrm>
          <a:prstGeom prst="line">
            <a:avLst/>
          </a:prstGeom>
        </p:spPr>
        <p:style>
          <a:lnRef idx="3">
            <a:schemeClr val="dk1"/>
          </a:lnRef>
          <a:fillRef idx="0">
            <a:schemeClr val="dk1"/>
          </a:fillRef>
          <a:effectRef idx="2">
            <a:schemeClr val="dk1"/>
          </a:effectRef>
          <a:fontRef idx="minor">
            <a:schemeClr val="tx1"/>
          </a:fontRef>
        </p:style>
      </p:cxnSp>
      <p:sp>
        <p:nvSpPr>
          <p:cNvPr id="396" name="Arrow: Right 395">
            <a:extLst>
              <a:ext uri="{FF2B5EF4-FFF2-40B4-BE49-F238E27FC236}">
                <a16:creationId xmlns:a16="http://schemas.microsoft.com/office/drawing/2014/main" id="{C53F0BF4-2F9A-9A55-5BA3-DFBE113364F1}"/>
              </a:ext>
            </a:extLst>
          </p:cNvPr>
          <p:cNvSpPr/>
          <p:nvPr/>
        </p:nvSpPr>
        <p:spPr>
          <a:xfrm>
            <a:off x="7046113" y="2130040"/>
            <a:ext cx="418275" cy="22558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7" name="Arrow: Right 396">
            <a:extLst>
              <a:ext uri="{FF2B5EF4-FFF2-40B4-BE49-F238E27FC236}">
                <a16:creationId xmlns:a16="http://schemas.microsoft.com/office/drawing/2014/main" id="{49615A1D-7A1D-71E2-72D3-F6C8B0C7CD60}"/>
              </a:ext>
            </a:extLst>
          </p:cNvPr>
          <p:cNvSpPr/>
          <p:nvPr/>
        </p:nvSpPr>
        <p:spPr>
          <a:xfrm>
            <a:off x="9396569" y="2120416"/>
            <a:ext cx="418275" cy="22558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77554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0403FE-AD3C-B6BB-DF1E-BA83BAC279ED}"/>
              </a:ext>
            </a:extLst>
          </p:cNvPr>
          <p:cNvSpPr txBox="1">
            <a:spLocks/>
          </p:cNvSpPr>
          <p:nvPr/>
        </p:nvSpPr>
        <p:spPr>
          <a:xfrm>
            <a:off x="491787" y="65423"/>
            <a:ext cx="10823913"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r>
              <a:rPr lang="en-US" sz="2800" b="1" dirty="0"/>
              <a:t>2. Comparison</a:t>
            </a:r>
          </a:p>
          <a:p>
            <a:r>
              <a:rPr lang="en-US" sz="2800" b="1" dirty="0"/>
              <a:t>	Pre-trained Large Language Transformer Models</a:t>
            </a:r>
            <a:endParaRPr lang="en-US" sz="2800" dirty="0"/>
          </a:p>
        </p:txBody>
      </p:sp>
      <p:graphicFrame>
        <p:nvGraphicFramePr>
          <p:cNvPr id="9" name="Table 8">
            <a:extLst>
              <a:ext uri="{FF2B5EF4-FFF2-40B4-BE49-F238E27FC236}">
                <a16:creationId xmlns:a16="http://schemas.microsoft.com/office/drawing/2014/main" id="{B0071975-121C-C573-1526-38D3B7B9BF3C}"/>
              </a:ext>
            </a:extLst>
          </p:cNvPr>
          <p:cNvGraphicFramePr>
            <a:graphicFrameLocks noGrp="1"/>
          </p:cNvGraphicFramePr>
          <p:nvPr>
            <p:extLst>
              <p:ext uri="{D42A27DB-BD31-4B8C-83A1-F6EECF244321}">
                <p14:modId xmlns:p14="http://schemas.microsoft.com/office/powerpoint/2010/main" val="1425681188"/>
              </p:ext>
            </p:extLst>
          </p:nvPr>
        </p:nvGraphicFramePr>
        <p:xfrm>
          <a:off x="8698808" y="1713077"/>
          <a:ext cx="2337402" cy="3445700"/>
        </p:xfrm>
        <a:graphic>
          <a:graphicData uri="http://schemas.openxmlformats.org/drawingml/2006/table">
            <a:tbl>
              <a:tblPr>
                <a:tableStyleId>{5940675A-B579-460E-94D1-54222C63F5DA}</a:tableStyleId>
              </a:tblPr>
              <a:tblGrid>
                <a:gridCol w="1214658">
                  <a:extLst>
                    <a:ext uri="{9D8B030D-6E8A-4147-A177-3AD203B41FA5}">
                      <a16:colId xmlns:a16="http://schemas.microsoft.com/office/drawing/2014/main" val="961364371"/>
                    </a:ext>
                  </a:extLst>
                </a:gridCol>
                <a:gridCol w="1122744">
                  <a:extLst>
                    <a:ext uri="{9D8B030D-6E8A-4147-A177-3AD203B41FA5}">
                      <a16:colId xmlns:a16="http://schemas.microsoft.com/office/drawing/2014/main" val="759455891"/>
                    </a:ext>
                  </a:extLst>
                </a:gridCol>
              </a:tblGrid>
              <a:tr h="172540">
                <a:tc>
                  <a:txBody>
                    <a:bodyPr/>
                    <a:lstStyle/>
                    <a:p>
                      <a:pPr algn="ctr"/>
                      <a:r>
                        <a:rPr lang="en-US" sz="1400" b="1" dirty="0">
                          <a:effectLst/>
                          <a:latin typeface="Google Sans"/>
                        </a:rPr>
                        <a:t>Model</a:t>
                      </a:r>
                    </a:p>
                  </a:txBody>
                  <a:tcPr anchor="ctr">
                    <a:solidFill>
                      <a:schemeClr val="bg1">
                        <a:lumMod val="85000"/>
                      </a:schemeClr>
                    </a:solidFill>
                  </a:tcPr>
                </a:tc>
                <a:tc>
                  <a:txBody>
                    <a:bodyPr/>
                    <a:lstStyle/>
                    <a:p>
                      <a:pPr algn="ctr"/>
                      <a:r>
                        <a:rPr lang="en-US" sz="1400" b="1" dirty="0">
                          <a:effectLst/>
                          <a:latin typeface="Google Sans"/>
                        </a:rPr>
                        <a:t>Parameter </a:t>
                      </a:r>
                      <a:br>
                        <a:rPr lang="en-US" sz="1400" b="1" dirty="0">
                          <a:effectLst/>
                          <a:latin typeface="Google Sans"/>
                        </a:rPr>
                      </a:br>
                      <a:r>
                        <a:rPr lang="en-US" sz="1400" b="1" dirty="0">
                          <a:effectLst/>
                          <a:latin typeface="Google Sans"/>
                        </a:rPr>
                        <a:t>size</a:t>
                      </a:r>
                    </a:p>
                  </a:txBody>
                  <a:tcPr anchor="ctr">
                    <a:solidFill>
                      <a:schemeClr val="bg1">
                        <a:lumMod val="85000"/>
                      </a:schemeClr>
                    </a:solidFill>
                  </a:tcPr>
                </a:tc>
                <a:extLst>
                  <a:ext uri="{0D108BD9-81ED-4DB2-BD59-A6C34878D82A}">
                    <a16:rowId xmlns:a16="http://schemas.microsoft.com/office/drawing/2014/main" val="1311046807"/>
                  </a:ext>
                </a:extLst>
              </a:tr>
              <a:tr h="0">
                <a:tc>
                  <a:txBody>
                    <a:bodyPr/>
                    <a:lstStyle/>
                    <a:p>
                      <a:pPr algn="ctr"/>
                      <a:r>
                        <a:rPr lang="en-US" sz="1400" b="1" dirty="0">
                          <a:effectLst/>
                          <a:latin typeface="Google Sans"/>
                        </a:rPr>
                        <a:t>Flan-T5-XXL</a:t>
                      </a:r>
                    </a:p>
                  </a:txBody>
                  <a:tcPr marL="121920" marR="121920" marT="121920" marB="121920" anchor="ctr">
                    <a:solidFill>
                      <a:schemeClr val="accent1">
                        <a:lumMod val="20000"/>
                        <a:lumOff val="80000"/>
                      </a:schemeClr>
                    </a:solidFill>
                  </a:tcPr>
                </a:tc>
                <a:tc>
                  <a:txBody>
                    <a:bodyPr/>
                    <a:lstStyle/>
                    <a:p>
                      <a:pPr algn="ctr"/>
                      <a:r>
                        <a:rPr lang="en-US" sz="1400" b="0" dirty="0">
                          <a:effectLst/>
                          <a:latin typeface="Google Sans"/>
                        </a:rPr>
                        <a:t>11B</a:t>
                      </a:r>
                    </a:p>
                  </a:txBody>
                  <a:tcPr marL="121920" marR="121920" marT="121920" marB="121920" anchor="ctr">
                    <a:solidFill>
                      <a:schemeClr val="accent1">
                        <a:lumMod val="20000"/>
                        <a:lumOff val="80000"/>
                      </a:schemeClr>
                    </a:solidFill>
                  </a:tcPr>
                </a:tc>
                <a:extLst>
                  <a:ext uri="{0D108BD9-81ED-4DB2-BD59-A6C34878D82A}">
                    <a16:rowId xmlns:a16="http://schemas.microsoft.com/office/drawing/2014/main" val="52212827"/>
                  </a:ext>
                </a:extLst>
              </a:tr>
              <a:tr h="0">
                <a:tc>
                  <a:txBody>
                    <a:bodyPr/>
                    <a:lstStyle/>
                    <a:p>
                      <a:pPr algn="ctr"/>
                      <a:r>
                        <a:rPr lang="en-US" sz="1400" b="1" dirty="0">
                          <a:effectLst/>
                          <a:latin typeface="Google Sans"/>
                        </a:rPr>
                        <a:t>Tk-Instruct</a:t>
                      </a:r>
                    </a:p>
                  </a:txBody>
                  <a:tcPr marL="121920" marR="121920" marT="121920" marB="121920" anchor="ctr">
                    <a:solidFill>
                      <a:schemeClr val="accent1">
                        <a:lumMod val="20000"/>
                        <a:lumOff val="80000"/>
                      </a:schemeClr>
                    </a:solidFill>
                  </a:tcPr>
                </a:tc>
                <a:tc>
                  <a:txBody>
                    <a:bodyPr/>
                    <a:lstStyle/>
                    <a:p>
                      <a:pPr algn="ctr"/>
                      <a:r>
                        <a:rPr lang="en-US" sz="1400" b="0" dirty="0">
                          <a:effectLst/>
                          <a:latin typeface="Google Sans"/>
                        </a:rPr>
                        <a:t>11B</a:t>
                      </a:r>
                    </a:p>
                  </a:txBody>
                  <a:tcPr marL="121920" marR="121920" marT="121920" marB="121920" anchor="ctr">
                    <a:solidFill>
                      <a:schemeClr val="accent1">
                        <a:lumMod val="20000"/>
                        <a:lumOff val="80000"/>
                      </a:schemeClr>
                    </a:solidFill>
                  </a:tcPr>
                </a:tc>
                <a:extLst>
                  <a:ext uri="{0D108BD9-81ED-4DB2-BD59-A6C34878D82A}">
                    <a16:rowId xmlns:a16="http://schemas.microsoft.com/office/drawing/2014/main" val="1188703249"/>
                  </a:ext>
                </a:extLst>
              </a:tr>
              <a:tr h="503285">
                <a:tc>
                  <a:txBody>
                    <a:bodyPr/>
                    <a:lstStyle/>
                    <a:p>
                      <a:pPr algn="ctr"/>
                      <a:r>
                        <a:rPr lang="en-US" sz="1400" b="1" dirty="0">
                          <a:effectLst/>
                          <a:latin typeface="Google Sans"/>
                        </a:rPr>
                        <a:t>T0pp</a:t>
                      </a:r>
                    </a:p>
                  </a:txBody>
                  <a:tcPr marL="121920" marR="121920" marT="121920" marB="121920" anchor="ctr">
                    <a:solidFill>
                      <a:schemeClr val="accent1">
                        <a:lumMod val="20000"/>
                        <a:lumOff val="80000"/>
                      </a:schemeClr>
                    </a:solidFill>
                  </a:tcPr>
                </a:tc>
                <a:tc>
                  <a:txBody>
                    <a:bodyPr/>
                    <a:lstStyle/>
                    <a:p>
                      <a:pPr algn="ctr"/>
                      <a:r>
                        <a:rPr lang="en-US" sz="1400" b="0" dirty="0">
                          <a:effectLst/>
                          <a:latin typeface="Google Sans"/>
                        </a:rPr>
                        <a:t>11B</a:t>
                      </a:r>
                    </a:p>
                  </a:txBody>
                  <a:tcPr marL="121920" marR="121920" marT="121920" marB="121920" anchor="ctr">
                    <a:solidFill>
                      <a:schemeClr val="accent1">
                        <a:lumMod val="20000"/>
                        <a:lumOff val="80000"/>
                      </a:schemeClr>
                    </a:solidFill>
                  </a:tcPr>
                </a:tc>
                <a:extLst>
                  <a:ext uri="{0D108BD9-81ED-4DB2-BD59-A6C34878D82A}">
                    <a16:rowId xmlns:a16="http://schemas.microsoft.com/office/drawing/2014/main" val="4233983034"/>
                  </a:ext>
                </a:extLst>
              </a:tr>
              <a:tr h="503285">
                <a:tc>
                  <a:txBody>
                    <a:bodyPr/>
                    <a:lstStyle/>
                    <a:p>
                      <a:pPr algn="ctr"/>
                      <a:r>
                        <a:rPr lang="en-US" sz="1400" b="1" dirty="0">
                          <a:effectLst/>
                          <a:latin typeface="Google Sans"/>
                        </a:rPr>
                        <a:t>Vicuna</a:t>
                      </a:r>
                    </a:p>
                  </a:txBody>
                  <a:tcPr marL="121920" marR="121920" marT="121920" marB="121920" anchor="ctr">
                    <a:solidFill>
                      <a:schemeClr val="accent1">
                        <a:lumMod val="20000"/>
                        <a:lumOff val="80000"/>
                      </a:schemeClr>
                    </a:solidFill>
                  </a:tcPr>
                </a:tc>
                <a:tc>
                  <a:txBody>
                    <a:bodyPr/>
                    <a:lstStyle/>
                    <a:p>
                      <a:pPr algn="ctr"/>
                      <a:r>
                        <a:rPr lang="en-US" sz="1400" b="0" dirty="0">
                          <a:effectLst/>
                          <a:latin typeface="Google Sans"/>
                        </a:rPr>
                        <a:t>13.7B</a:t>
                      </a:r>
                    </a:p>
                  </a:txBody>
                  <a:tcPr marL="121920" marR="121920" marT="121920" marB="121920" anchor="ctr">
                    <a:solidFill>
                      <a:schemeClr val="accent1">
                        <a:lumMod val="20000"/>
                        <a:lumOff val="80000"/>
                      </a:schemeClr>
                    </a:solidFill>
                  </a:tcPr>
                </a:tc>
                <a:extLst>
                  <a:ext uri="{0D108BD9-81ED-4DB2-BD59-A6C34878D82A}">
                    <a16:rowId xmlns:a16="http://schemas.microsoft.com/office/drawing/2014/main" val="856657218"/>
                  </a:ext>
                </a:extLst>
              </a:tr>
              <a:tr h="503285">
                <a:tc>
                  <a:txBody>
                    <a:bodyPr/>
                    <a:lstStyle/>
                    <a:p>
                      <a:pPr algn="ctr"/>
                      <a:r>
                        <a:rPr lang="en-US" sz="1400" b="1" dirty="0">
                          <a:effectLst/>
                          <a:latin typeface="Google Sans"/>
                        </a:rPr>
                        <a:t>ChatGPT3</a:t>
                      </a:r>
                    </a:p>
                  </a:txBody>
                  <a:tcPr marL="121920" marR="121920" marT="121920" marB="121920" anchor="ctr">
                    <a:solidFill>
                      <a:schemeClr val="accent1">
                        <a:lumMod val="20000"/>
                        <a:lumOff val="80000"/>
                      </a:schemeClr>
                    </a:solidFill>
                  </a:tcPr>
                </a:tc>
                <a:tc>
                  <a:txBody>
                    <a:bodyPr/>
                    <a:lstStyle/>
                    <a:p>
                      <a:pPr algn="ctr"/>
                      <a:r>
                        <a:rPr lang="en-US" sz="1400" b="0" dirty="0">
                          <a:effectLst/>
                          <a:latin typeface="Google Sans"/>
                        </a:rPr>
                        <a:t>175B</a:t>
                      </a:r>
                    </a:p>
                  </a:txBody>
                  <a:tcPr marL="121920" marR="121920" marT="121920" marB="121920" anchor="ctr">
                    <a:solidFill>
                      <a:schemeClr val="accent1">
                        <a:lumMod val="20000"/>
                        <a:lumOff val="80000"/>
                      </a:schemeClr>
                    </a:solidFill>
                  </a:tcPr>
                </a:tc>
                <a:extLst>
                  <a:ext uri="{0D108BD9-81ED-4DB2-BD59-A6C34878D82A}">
                    <a16:rowId xmlns:a16="http://schemas.microsoft.com/office/drawing/2014/main" val="1529976590"/>
                  </a:ext>
                </a:extLst>
              </a:tr>
              <a:tr h="503285">
                <a:tc>
                  <a:txBody>
                    <a:bodyPr/>
                    <a:lstStyle/>
                    <a:p>
                      <a:pPr algn="ctr"/>
                      <a:r>
                        <a:rPr lang="en-US" sz="1400" b="1" dirty="0" err="1">
                          <a:effectLst/>
                          <a:latin typeface="Google Sans"/>
                        </a:rPr>
                        <a:t>BioBERT</a:t>
                      </a:r>
                      <a:endParaRPr lang="en-US" sz="1400" b="1" dirty="0">
                        <a:effectLst/>
                        <a:latin typeface="Google Sans"/>
                      </a:endParaRPr>
                    </a:p>
                  </a:txBody>
                  <a:tcPr marL="121920" marR="121920" marT="121920" marB="121920" anchor="ctr">
                    <a:solidFill>
                      <a:schemeClr val="accent1">
                        <a:lumMod val="20000"/>
                        <a:lumOff val="80000"/>
                      </a:schemeClr>
                    </a:solidFill>
                  </a:tcPr>
                </a:tc>
                <a:tc>
                  <a:txBody>
                    <a:bodyPr/>
                    <a:lstStyle/>
                    <a:p>
                      <a:pPr algn="ctr"/>
                      <a:r>
                        <a:rPr lang="en-US" sz="1400" b="0" dirty="0">
                          <a:effectLst/>
                          <a:latin typeface="Google Sans"/>
                        </a:rPr>
                        <a:t>0.34B</a:t>
                      </a:r>
                    </a:p>
                  </a:txBody>
                  <a:tcPr marL="121920" marR="121920" marT="121920" marB="121920" anchor="ctr">
                    <a:solidFill>
                      <a:schemeClr val="accent1">
                        <a:lumMod val="20000"/>
                        <a:lumOff val="80000"/>
                      </a:schemeClr>
                    </a:solidFill>
                  </a:tcPr>
                </a:tc>
                <a:extLst>
                  <a:ext uri="{0D108BD9-81ED-4DB2-BD59-A6C34878D82A}">
                    <a16:rowId xmlns:a16="http://schemas.microsoft.com/office/drawing/2014/main" val="3163482224"/>
                  </a:ext>
                </a:extLst>
              </a:tr>
            </a:tbl>
          </a:graphicData>
        </a:graphic>
      </p:graphicFrame>
      <p:sp>
        <p:nvSpPr>
          <p:cNvPr id="10" name="TextBox 9">
            <a:extLst>
              <a:ext uri="{FF2B5EF4-FFF2-40B4-BE49-F238E27FC236}">
                <a16:creationId xmlns:a16="http://schemas.microsoft.com/office/drawing/2014/main" id="{D0B39D13-9328-365B-F63C-0A8A5E200FAE}"/>
              </a:ext>
            </a:extLst>
          </p:cNvPr>
          <p:cNvSpPr txBox="1"/>
          <p:nvPr/>
        </p:nvSpPr>
        <p:spPr>
          <a:xfrm>
            <a:off x="1496278" y="2481913"/>
            <a:ext cx="3018406" cy="307777"/>
          </a:xfrm>
          <a:prstGeom prst="rect">
            <a:avLst/>
          </a:prstGeom>
          <a:noFill/>
        </p:spPr>
        <p:txBody>
          <a:bodyPr wrap="square">
            <a:spAutoFit/>
          </a:bodyPr>
          <a:lstStyle/>
          <a:p>
            <a:pPr marL="0" indent="0" algn="ctr">
              <a:lnSpc>
                <a:spcPct val="100000"/>
              </a:lnSpc>
              <a:buFont typeface="Arial" panose="020B0604020202020204" pitchFamily="34" charset="0"/>
              <a:buNone/>
            </a:pPr>
            <a:r>
              <a:rPr lang="en-US" sz="1400" b="1" dirty="0">
                <a:latin typeface="Times New Roman" panose="02020603050405020304" pitchFamily="18" charset="0"/>
                <a:cs typeface="Times New Roman" panose="02020603050405020304" pitchFamily="18" charset="0"/>
              </a:rPr>
              <a:t>Large language transformer Models</a:t>
            </a:r>
          </a:p>
        </p:txBody>
      </p:sp>
      <p:sp>
        <p:nvSpPr>
          <p:cNvPr id="22" name="Arrow: Chevron 21">
            <a:extLst>
              <a:ext uri="{FF2B5EF4-FFF2-40B4-BE49-F238E27FC236}">
                <a16:creationId xmlns:a16="http://schemas.microsoft.com/office/drawing/2014/main" id="{432B7E88-B665-FDFD-1158-9B8838E667C1}"/>
              </a:ext>
            </a:extLst>
          </p:cNvPr>
          <p:cNvSpPr/>
          <p:nvPr/>
        </p:nvSpPr>
        <p:spPr>
          <a:xfrm>
            <a:off x="3648218" y="2810168"/>
            <a:ext cx="721576" cy="312597"/>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33" name="Arrow: Chevron 32">
            <a:extLst>
              <a:ext uri="{FF2B5EF4-FFF2-40B4-BE49-F238E27FC236}">
                <a16:creationId xmlns:a16="http://schemas.microsoft.com/office/drawing/2014/main" id="{864AD351-09CC-49C4-4482-392DB22A9E20}"/>
              </a:ext>
            </a:extLst>
          </p:cNvPr>
          <p:cNvSpPr/>
          <p:nvPr/>
        </p:nvSpPr>
        <p:spPr>
          <a:xfrm>
            <a:off x="2985588" y="2810168"/>
            <a:ext cx="721576" cy="312597"/>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34" name="Arrow: Chevron 33">
            <a:extLst>
              <a:ext uri="{FF2B5EF4-FFF2-40B4-BE49-F238E27FC236}">
                <a16:creationId xmlns:a16="http://schemas.microsoft.com/office/drawing/2014/main" id="{A930CF9C-7794-2A2B-E765-FF9AB223492B}"/>
              </a:ext>
            </a:extLst>
          </p:cNvPr>
          <p:cNvSpPr/>
          <p:nvPr/>
        </p:nvSpPr>
        <p:spPr>
          <a:xfrm>
            <a:off x="2322958" y="2810168"/>
            <a:ext cx="721576" cy="312597"/>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35" name="Arrow: Chevron 34">
            <a:extLst>
              <a:ext uri="{FF2B5EF4-FFF2-40B4-BE49-F238E27FC236}">
                <a16:creationId xmlns:a16="http://schemas.microsoft.com/office/drawing/2014/main" id="{030E63E5-9842-25DF-466C-58A985D2C036}"/>
              </a:ext>
            </a:extLst>
          </p:cNvPr>
          <p:cNvSpPr/>
          <p:nvPr/>
        </p:nvSpPr>
        <p:spPr>
          <a:xfrm>
            <a:off x="1660328" y="2810168"/>
            <a:ext cx="721576" cy="312597"/>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grpSp>
        <p:nvGrpSpPr>
          <p:cNvPr id="36" name="Group 35">
            <a:extLst>
              <a:ext uri="{FF2B5EF4-FFF2-40B4-BE49-F238E27FC236}">
                <a16:creationId xmlns:a16="http://schemas.microsoft.com/office/drawing/2014/main" id="{944CC0EA-DCFF-1D9D-0FE7-65E09D9EB619}"/>
              </a:ext>
            </a:extLst>
          </p:cNvPr>
          <p:cNvGrpSpPr/>
          <p:nvPr/>
        </p:nvGrpSpPr>
        <p:grpSpPr>
          <a:xfrm>
            <a:off x="4724942" y="1482437"/>
            <a:ext cx="2942276" cy="2566076"/>
            <a:chOff x="8407559" y="1178242"/>
            <a:chExt cx="2517528" cy="1674686"/>
          </a:xfrm>
        </p:grpSpPr>
        <p:sp>
          <p:nvSpPr>
            <p:cNvPr id="37" name="Double Brace 36">
              <a:extLst>
                <a:ext uri="{FF2B5EF4-FFF2-40B4-BE49-F238E27FC236}">
                  <a16:creationId xmlns:a16="http://schemas.microsoft.com/office/drawing/2014/main" id="{DF821692-4FE7-14B2-459A-1548C1A56573}"/>
                </a:ext>
              </a:extLst>
            </p:cNvPr>
            <p:cNvSpPr/>
            <p:nvPr/>
          </p:nvSpPr>
          <p:spPr>
            <a:xfrm>
              <a:off x="8407559" y="1559651"/>
              <a:ext cx="2517528" cy="1174211"/>
            </a:xfrm>
            <a:prstGeom prst="bracePair">
              <a:avLst/>
            </a:prstGeom>
          </p:spPr>
          <p:style>
            <a:lnRef idx="3">
              <a:schemeClr val="dk1"/>
            </a:lnRef>
            <a:fillRef idx="0">
              <a:schemeClr val="dk1"/>
            </a:fillRef>
            <a:effectRef idx="2">
              <a:schemeClr val="dk1"/>
            </a:effectRef>
            <a:fontRef idx="minor">
              <a:schemeClr val="tx1"/>
            </a:fontRef>
          </p:style>
          <p:txBody>
            <a:bodyPr rtlCol="0" anchor="ctr"/>
            <a:lstStyle/>
            <a:p>
              <a:pPr marL="342900" indent="-342900">
                <a:buAutoNum type="arabicPeriod"/>
              </a:pPr>
              <a:r>
                <a:rPr lang="en-US" dirty="0">
                  <a:latin typeface="Times New Roman" panose="02020603050405020304" pitchFamily="18" charset="0"/>
                  <a:cs typeface="Times New Roman" panose="02020603050405020304" pitchFamily="18" charset="0"/>
                </a:rPr>
                <a:t>Flan-T5-XXL</a:t>
              </a:r>
            </a:p>
            <a:p>
              <a:pPr marL="342900" indent="-342900">
                <a:buAutoNum type="arabicPeriod"/>
              </a:pPr>
              <a:r>
                <a:rPr lang="en-US" dirty="0">
                  <a:latin typeface="Times New Roman" panose="02020603050405020304" pitchFamily="18" charset="0"/>
                  <a:cs typeface="Times New Roman" panose="02020603050405020304" pitchFamily="18" charset="0"/>
                </a:rPr>
                <a:t>Tk-instruct</a:t>
              </a:r>
            </a:p>
            <a:p>
              <a:pPr marL="342900" indent="-342900">
                <a:buAutoNum type="arabicPeriod"/>
              </a:pPr>
              <a:r>
                <a:rPr lang="en-US" dirty="0">
                  <a:latin typeface="Times New Roman" panose="02020603050405020304" pitchFamily="18" charset="0"/>
                  <a:cs typeface="Times New Roman" panose="02020603050405020304" pitchFamily="18" charset="0"/>
                </a:rPr>
                <a:t>T0PP</a:t>
              </a:r>
            </a:p>
            <a:p>
              <a:pPr marL="342900" indent="-342900">
                <a:buAutoNum type="arabicPeriod"/>
              </a:pPr>
              <a:r>
                <a:rPr lang="en-US" dirty="0">
                  <a:latin typeface="Times New Roman" panose="02020603050405020304" pitchFamily="18" charset="0"/>
                  <a:cs typeface="Times New Roman" panose="02020603050405020304" pitchFamily="18" charset="0"/>
                </a:rPr>
                <a:t>Vicuna</a:t>
              </a:r>
            </a:p>
            <a:p>
              <a:pPr marL="342900" indent="-342900">
                <a:buAutoNum type="arabicPeriod"/>
              </a:pPr>
              <a:r>
                <a:rPr lang="en-US" dirty="0">
                  <a:latin typeface="Times New Roman" panose="02020603050405020304" pitchFamily="18" charset="0"/>
                  <a:cs typeface="Times New Roman" panose="02020603050405020304" pitchFamily="18" charset="0"/>
                </a:rPr>
                <a:t>BioBert</a:t>
              </a:r>
            </a:p>
          </p:txBody>
        </p:sp>
        <p:sp>
          <p:nvSpPr>
            <p:cNvPr id="38" name="Rectangle 37">
              <a:extLst>
                <a:ext uri="{FF2B5EF4-FFF2-40B4-BE49-F238E27FC236}">
                  <a16:creationId xmlns:a16="http://schemas.microsoft.com/office/drawing/2014/main" id="{DA2023B3-4F78-556D-AA9B-F70DB3B136A7}"/>
                </a:ext>
              </a:extLst>
            </p:cNvPr>
            <p:cNvSpPr/>
            <p:nvPr/>
          </p:nvSpPr>
          <p:spPr>
            <a:xfrm>
              <a:off x="10472932" y="1178242"/>
              <a:ext cx="452155" cy="1674686"/>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E7615437-F1DE-2E74-87F0-24F4CA97DB8D}"/>
              </a:ext>
            </a:extLst>
          </p:cNvPr>
          <p:cNvGrpSpPr/>
          <p:nvPr/>
        </p:nvGrpSpPr>
        <p:grpSpPr>
          <a:xfrm>
            <a:off x="3005481" y="4450495"/>
            <a:ext cx="4260058" cy="977332"/>
            <a:chOff x="8338604" y="4051808"/>
            <a:chExt cx="2661209" cy="610528"/>
          </a:xfrm>
        </p:grpSpPr>
        <p:pic>
          <p:nvPicPr>
            <p:cNvPr id="40" name="Picture 2" descr="Hugging Face Valued at $4.5 Billion, Attracts Tech Giants | The Software  Report">
              <a:extLst>
                <a:ext uri="{FF2B5EF4-FFF2-40B4-BE49-F238E27FC236}">
                  <a16:creationId xmlns:a16="http://schemas.microsoft.com/office/drawing/2014/main" id="{A4B30C20-3075-C4C3-ACE2-90C5E7D0C78E}"/>
                </a:ext>
              </a:extLst>
            </p:cNvPr>
            <p:cNvPicPr>
              <a:picLocks noChangeAspect="1" noChangeArrowheads="1"/>
            </p:cNvPicPr>
            <p:nvPr/>
          </p:nvPicPr>
          <p:blipFill rotWithShape="1">
            <a:blip r:embed="rId3">
              <a:alphaModFix amt="85000"/>
              <a:extLst>
                <a:ext uri="{28A0092B-C50C-407E-A947-70E740481C1C}">
                  <a14:useLocalDpi xmlns:a14="http://schemas.microsoft.com/office/drawing/2010/main" val="0"/>
                </a:ext>
              </a:extLst>
            </a:blip>
            <a:srcRect l="2809" t="10676" r="74071" b="15799"/>
            <a:stretch/>
          </p:blipFill>
          <p:spPr bwMode="auto">
            <a:xfrm>
              <a:off x="8338604" y="4051808"/>
              <a:ext cx="721576" cy="61052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6209A44-8AD3-CD61-A162-99A3A1C8F33E}"/>
                </a:ext>
              </a:extLst>
            </p:cNvPr>
            <p:cNvSpPr txBox="1"/>
            <p:nvPr/>
          </p:nvSpPr>
          <p:spPr>
            <a:xfrm>
              <a:off x="9147404" y="4167971"/>
              <a:ext cx="1852409" cy="461665"/>
            </a:xfrm>
            <a:prstGeom prst="rect">
              <a:avLst/>
            </a:prstGeom>
            <a:noFill/>
          </p:spPr>
          <p:txBody>
            <a:bodyPr wrap="square">
              <a:spAutoFit/>
            </a:bodyPr>
            <a:lstStyle/>
            <a:p>
              <a:r>
                <a:rPr lang="en-US" sz="2400" b="1" dirty="0">
                  <a:cs typeface="Times New Roman" panose="02020603050405020304" pitchFamily="18" charset="0"/>
                </a:rPr>
                <a:t>Hugging Face</a:t>
              </a:r>
            </a:p>
          </p:txBody>
        </p:sp>
      </p:grpSp>
    </p:spTree>
    <p:extLst>
      <p:ext uri="{BB962C8B-B14F-4D97-AF65-F5344CB8AC3E}">
        <p14:creationId xmlns:p14="http://schemas.microsoft.com/office/powerpoint/2010/main" val="1487125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0403FE-AD3C-B6BB-DF1E-BA83BAC279ED}"/>
              </a:ext>
            </a:extLst>
          </p:cNvPr>
          <p:cNvSpPr txBox="1">
            <a:spLocks/>
          </p:cNvSpPr>
          <p:nvPr/>
        </p:nvSpPr>
        <p:spPr>
          <a:xfrm>
            <a:off x="491787" y="65423"/>
            <a:ext cx="12585116"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r>
              <a:rPr lang="en-US" sz="2800" b="1" dirty="0"/>
              <a:t>2. Prompt</a:t>
            </a:r>
          </a:p>
          <a:p>
            <a:r>
              <a:rPr lang="en-US" sz="2800" b="1" dirty="0"/>
              <a:t>	 Pharmacokinetic Drug-Drug Interaction</a:t>
            </a:r>
            <a:endParaRPr lang="en-US" sz="2800" dirty="0"/>
          </a:p>
        </p:txBody>
      </p:sp>
      <p:sp>
        <p:nvSpPr>
          <p:cNvPr id="4" name="Rectangle 3">
            <a:extLst>
              <a:ext uri="{FF2B5EF4-FFF2-40B4-BE49-F238E27FC236}">
                <a16:creationId xmlns:a16="http://schemas.microsoft.com/office/drawing/2014/main" id="{F68E6D2C-A762-FCD7-5DBE-A72638D8EA1D}"/>
              </a:ext>
            </a:extLst>
          </p:cNvPr>
          <p:cNvSpPr/>
          <p:nvPr/>
        </p:nvSpPr>
        <p:spPr>
          <a:xfrm>
            <a:off x="92827" y="2944754"/>
            <a:ext cx="287673" cy="1134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B6C4AB5-C178-0DDB-8BE0-E374FAFB69CE}"/>
              </a:ext>
            </a:extLst>
          </p:cNvPr>
          <p:cNvSpPr/>
          <p:nvPr/>
        </p:nvSpPr>
        <p:spPr>
          <a:xfrm>
            <a:off x="109871" y="3925382"/>
            <a:ext cx="287673" cy="1134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FFB97A-2BCD-2AF6-E504-1817E6EE806B}"/>
              </a:ext>
            </a:extLst>
          </p:cNvPr>
          <p:cNvSpPr/>
          <p:nvPr/>
        </p:nvSpPr>
        <p:spPr>
          <a:xfrm>
            <a:off x="78291" y="4961604"/>
            <a:ext cx="287673" cy="1134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B8B77F3-246A-BD7B-AF92-D4805650A62C}"/>
              </a:ext>
            </a:extLst>
          </p:cNvPr>
          <p:cNvSpPr/>
          <p:nvPr/>
        </p:nvSpPr>
        <p:spPr>
          <a:xfrm>
            <a:off x="109871" y="5709785"/>
            <a:ext cx="287673" cy="1134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62A9552-9C54-3AE1-2C6B-F84D5F7E22E6}"/>
              </a:ext>
            </a:extLst>
          </p:cNvPr>
          <p:cNvSpPr txBox="1"/>
          <p:nvPr/>
        </p:nvSpPr>
        <p:spPr>
          <a:xfrm>
            <a:off x="8929640" y="3058201"/>
            <a:ext cx="3152487" cy="127727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100" dirty="0">
                <a:solidFill>
                  <a:srgbClr val="4E79C7"/>
                </a:solidFill>
                <a:latin typeface="Consolas" panose="020B0609020204030204" pitchFamily="49" charset="0"/>
              </a:rPr>
              <a:t>The co-administration of AFINITOR with long-acting octreotide increased octreotide </a:t>
            </a:r>
            <a:r>
              <a:rPr lang="en-US" sz="1100" dirty="0" err="1">
                <a:solidFill>
                  <a:srgbClr val="4E79C7"/>
                </a:solidFill>
                <a:latin typeface="Consolas" panose="020B0609020204030204" pitchFamily="49" charset="0"/>
              </a:rPr>
              <a:t>Cmin</a:t>
            </a:r>
            <a:r>
              <a:rPr lang="en-US" sz="1100" dirty="0">
                <a:solidFill>
                  <a:srgbClr val="4E79C7"/>
                </a:solidFill>
                <a:latin typeface="Consolas" panose="020B0609020204030204" pitchFamily="49" charset="0"/>
              </a:rPr>
              <a:t> by approximately 50%</a:t>
            </a:r>
            <a:br>
              <a:rPr lang="en-US" sz="1100" dirty="0">
                <a:solidFill>
                  <a:srgbClr val="4E79C7"/>
                </a:solidFill>
                <a:latin typeface="Consolas" panose="020B0609020204030204" pitchFamily="49" charset="0"/>
              </a:rPr>
            </a:br>
            <a:r>
              <a:rPr lang="en-US" sz="1100" dirty="0">
                <a:solidFill>
                  <a:srgbClr val="D2814A"/>
                </a:solidFill>
                <a:latin typeface="Consolas" panose="020B0609020204030204" pitchFamily="49" charset="0"/>
              </a:rPr>
              <a:t>This sentence suggests a Pharmacokinetic drug-drug interaction. is this true? </a:t>
            </a:r>
          </a:p>
          <a:p>
            <a:r>
              <a:rPr lang="en-US" sz="1100" dirty="0">
                <a:solidFill>
                  <a:srgbClr val="D2814A"/>
                </a:solidFill>
                <a:latin typeface="Consolas" panose="020B0609020204030204" pitchFamily="49" charset="0"/>
              </a:rPr>
              <a:t>Yes, or no?</a:t>
            </a:r>
          </a:p>
        </p:txBody>
      </p:sp>
      <p:sp>
        <p:nvSpPr>
          <p:cNvPr id="12" name="Title 1">
            <a:extLst>
              <a:ext uri="{FF2B5EF4-FFF2-40B4-BE49-F238E27FC236}">
                <a16:creationId xmlns:a16="http://schemas.microsoft.com/office/drawing/2014/main" id="{CD5FC8F5-1243-2521-B09D-5E1B1C8680C6}"/>
              </a:ext>
            </a:extLst>
          </p:cNvPr>
          <p:cNvSpPr txBox="1">
            <a:spLocks/>
          </p:cNvSpPr>
          <p:nvPr/>
        </p:nvSpPr>
        <p:spPr>
          <a:xfrm>
            <a:off x="9001428" y="2177939"/>
            <a:ext cx="3008913"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pPr algn="ctr"/>
            <a:r>
              <a:rPr lang="en-US" sz="1200" b="1" dirty="0"/>
              <a:t>Performance significantly declines if the task is not clearly and accurately described to the model.</a:t>
            </a:r>
          </a:p>
        </p:txBody>
      </p:sp>
      <p:graphicFrame>
        <p:nvGraphicFramePr>
          <p:cNvPr id="8" name="Table 7">
            <a:extLst>
              <a:ext uri="{FF2B5EF4-FFF2-40B4-BE49-F238E27FC236}">
                <a16:creationId xmlns:a16="http://schemas.microsoft.com/office/drawing/2014/main" id="{6E02A72A-1ADE-597E-90BF-3B26F9CA5BF6}"/>
              </a:ext>
            </a:extLst>
          </p:cNvPr>
          <p:cNvGraphicFramePr>
            <a:graphicFrameLocks noGrp="1"/>
          </p:cNvGraphicFramePr>
          <p:nvPr>
            <p:extLst>
              <p:ext uri="{D42A27DB-BD31-4B8C-83A1-F6EECF244321}">
                <p14:modId xmlns:p14="http://schemas.microsoft.com/office/powerpoint/2010/main" val="1301164528"/>
              </p:ext>
            </p:extLst>
          </p:nvPr>
        </p:nvGraphicFramePr>
        <p:xfrm>
          <a:off x="583460" y="1589440"/>
          <a:ext cx="8114148" cy="3862409"/>
        </p:xfrm>
        <a:graphic>
          <a:graphicData uri="http://schemas.openxmlformats.org/drawingml/2006/table">
            <a:tbl>
              <a:tblPr firstRow="1" bandRow="1">
                <a:tableStyleId>{5940675A-B579-460E-94D1-54222C63F5DA}</a:tableStyleId>
              </a:tblPr>
              <a:tblGrid>
                <a:gridCol w="823810">
                  <a:extLst>
                    <a:ext uri="{9D8B030D-6E8A-4147-A177-3AD203B41FA5}">
                      <a16:colId xmlns:a16="http://schemas.microsoft.com/office/drawing/2014/main" val="1901593437"/>
                    </a:ext>
                  </a:extLst>
                </a:gridCol>
                <a:gridCol w="7290338">
                  <a:extLst>
                    <a:ext uri="{9D8B030D-6E8A-4147-A177-3AD203B41FA5}">
                      <a16:colId xmlns:a16="http://schemas.microsoft.com/office/drawing/2014/main" val="2051943009"/>
                    </a:ext>
                  </a:extLst>
                </a:gridCol>
              </a:tblGrid>
              <a:tr h="444104">
                <a:tc>
                  <a:txBody>
                    <a:bodyPr/>
                    <a:lstStyle/>
                    <a:p>
                      <a:r>
                        <a:rPr lang="en-US" dirty="0"/>
                        <a:t>Model</a:t>
                      </a:r>
                    </a:p>
                  </a:txBody>
                  <a:tcPr/>
                </a:tc>
                <a:tc>
                  <a:txBody>
                    <a:bodyPr/>
                    <a:lstStyle/>
                    <a:p>
                      <a:r>
                        <a:rPr lang="en-US" sz="1800" b="1" kern="1200" dirty="0">
                          <a:solidFill>
                            <a:schemeClr val="tx1"/>
                          </a:solidFill>
                          <a:effectLst/>
                          <a:latin typeface="+mn-lt"/>
                          <a:ea typeface="+mn-ea"/>
                          <a:cs typeface="+mn-cs"/>
                        </a:rPr>
                        <a:t>Task 1: Identifying PK DDI sentences</a:t>
                      </a:r>
                      <a:endParaRPr lang="en-US" dirty="0"/>
                    </a:p>
                  </a:txBody>
                  <a:tcPr/>
                </a:tc>
                <a:extLst>
                  <a:ext uri="{0D108BD9-81ED-4DB2-BD59-A6C34878D82A}">
                    <a16:rowId xmlns:a16="http://schemas.microsoft.com/office/drawing/2014/main" val="1130145489"/>
                  </a:ext>
                </a:extLst>
              </a:tr>
              <a:tr h="666732">
                <a:tc>
                  <a:txBody>
                    <a:bodyPr/>
                    <a:lstStyle/>
                    <a:p>
                      <a:pPr marL="0" marR="0" algn="ctr">
                        <a:lnSpc>
                          <a:spcPct val="150000"/>
                        </a:lnSpc>
                        <a:spcBef>
                          <a:spcPts val="600"/>
                        </a:spcBef>
                        <a:spcAft>
                          <a:spcPts val="1200"/>
                        </a:spcAft>
                      </a:pPr>
                      <a:r>
                        <a:rPr lang="en-US" sz="1400" b="1" dirty="0">
                          <a:effectLst/>
                          <a:latin typeface="Times New Roman" panose="02020603050405020304" pitchFamily="18" charset="0"/>
                          <a:ea typeface="Calibri" panose="020F0502020204030204" pitchFamily="34" charset="0"/>
                          <a:cs typeface="Arial" panose="020B0604020202020204" pitchFamily="34" charset="0"/>
                        </a:rPr>
                        <a:t>Flan-T5</a:t>
                      </a:r>
                    </a:p>
                  </a:txBody>
                  <a:tcPr marL="68580" marR="68580" marT="0" marB="0" anchor="ctr"/>
                </a:tc>
                <a:tc>
                  <a:txBody>
                    <a:bodyPr/>
                    <a:lstStyle/>
                    <a:p>
                      <a:pPr marL="0" marR="0" algn="l">
                        <a:lnSpc>
                          <a:spcPct val="100000"/>
                        </a:lnSpc>
                        <a:spcBef>
                          <a:spcPts val="0"/>
                        </a:spcBef>
                        <a:spcAft>
                          <a:spcPts val="0"/>
                        </a:spcAft>
                      </a:pPr>
                      <a:r>
                        <a:rPr lang="en-US" sz="11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Is it true that this sentence relates to how the pharmacokinetics of one drug, namely absorption, distribution, metabolism, or excretion, change when co-administered with another drug, indicating a pharmacokinetic drug-drug interaction?</a:t>
                      </a:r>
                      <a:br>
                        <a:rPr lang="en-US" sz="1100" dirty="0">
                          <a:effectLst/>
                          <a:latin typeface="Times New Roman" panose="02020603050405020304" pitchFamily="18" charset="0"/>
                          <a:ea typeface="Calibri" panose="020F0502020204030204" pitchFamily="34" charset="0"/>
                          <a:cs typeface="Arial" panose="020B0604020202020204" pitchFamily="34" charset="0"/>
                        </a:rPr>
                      </a:br>
                      <a:r>
                        <a:rPr lang="en-US" sz="1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“The co-administration of AFINITOR with long-acting octreotide increased octreotide </a:t>
                      </a:r>
                      <a:r>
                        <a:rPr lang="en-US" sz="1100" dirty="0" err="1">
                          <a:solidFill>
                            <a:srgbClr val="4472C4"/>
                          </a:solidFill>
                          <a:effectLst/>
                          <a:latin typeface="Times New Roman" panose="02020603050405020304" pitchFamily="18" charset="0"/>
                          <a:ea typeface="Calibri" panose="020F0502020204030204" pitchFamily="34" charset="0"/>
                          <a:cs typeface="Arial" panose="020B0604020202020204" pitchFamily="34" charset="0"/>
                        </a:rPr>
                        <a:t>C</a:t>
                      </a:r>
                      <a:r>
                        <a:rPr lang="en-US" sz="1100" baseline="-25000" dirty="0" err="1">
                          <a:solidFill>
                            <a:srgbClr val="4472C4"/>
                          </a:solidFill>
                          <a:effectLst/>
                          <a:latin typeface="Times New Roman" panose="02020603050405020304" pitchFamily="18" charset="0"/>
                          <a:ea typeface="Calibri" panose="020F0502020204030204" pitchFamily="34" charset="0"/>
                          <a:cs typeface="Arial" panose="020B0604020202020204" pitchFamily="34" charset="0"/>
                        </a:rPr>
                        <a:t>min</a:t>
                      </a:r>
                      <a:r>
                        <a:rPr lang="en-US" sz="1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by approximately 50%.”</a:t>
                      </a:r>
                      <a:br>
                        <a:rPr lang="en-US" sz="1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br>
                      <a:r>
                        <a:rPr lang="en-US" sz="11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Options: -Yes  -No</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p>
                  </a:txBody>
                  <a:tcPr marL="68580" marR="68580" marT="0" marB="0" anchor="ctr"/>
                </a:tc>
                <a:extLst>
                  <a:ext uri="{0D108BD9-81ED-4DB2-BD59-A6C34878D82A}">
                    <a16:rowId xmlns:a16="http://schemas.microsoft.com/office/drawing/2014/main" val="2711416933"/>
                  </a:ext>
                </a:extLst>
              </a:tr>
              <a:tr h="1131425">
                <a:tc>
                  <a:txBody>
                    <a:bodyPr/>
                    <a:lstStyle/>
                    <a:p>
                      <a:pPr marL="0" marR="0" algn="ctr">
                        <a:lnSpc>
                          <a:spcPct val="150000"/>
                        </a:lnSpc>
                        <a:spcBef>
                          <a:spcPts val="600"/>
                        </a:spcBef>
                        <a:spcAft>
                          <a:spcPts val="1200"/>
                        </a:spcAft>
                      </a:pPr>
                      <a:r>
                        <a:rPr lang="en-US" sz="1400" b="1" dirty="0">
                          <a:effectLst/>
                          <a:latin typeface="Times New Roman" panose="02020603050405020304" pitchFamily="18" charset="0"/>
                          <a:ea typeface="Calibri" panose="020F0502020204030204" pitchFamily="34" charset="0"/>
                          <a:cs typeface="Arial" panose="020B0604020202020204" pitchFamily="34" charset="0"/>
                        </a:rPr>
                        <a:t>Tk-instruct  </a:t>
                      </a:r>
                    </a:p>
                  </a:txBody>
                  <a:tcPr marL="68580" marR="68580" marT="0" marB="0" anchor="ctr"/>
                </a:tc>
                <a:tc>
                  <a:txBody>
                    <a:bodyPr/>
                    <a:lstStyle/>
                    <a:p>
                      <a:pPr marL="0" marR="0">
                        <a:lnSpc>
                          <a:spcPct val="100000"/>
                        </a:lnSpc>
                        <a:spcBef>
                          <a:spcPts val="0"/>
                        </a:spcBef>
                        <a:spcAft>
                          <a:spcPts val="0"/>
                        </a:spcAft>
                      </a:pPr>
                      <a:r>
                        <a:rPr lang="en-US" sz="1100" kern="1200" dirty="0">
                          <a:solidFill>
                            <a:srgbClr val="C45911"/>
                          </a:solidFill>
                          <a:effectLst/>
                          <a:latin typeface="Calibri" panose="020F0502020204030204" pitchFamily="34" charset="0"/>
                          <a:ea typeface="+mn-ea"/>
                          <a:cs typeface="Arial" panose="020B0604020202020204" pitchFamily="34" charset="0"/>
                        </a:rPr>
                        <a:t>In this task, you are given two sentences. Indicate if the first sentence clearly entails the second sentence (i.e., one can conclude the 2nd sentence by reading the 1st one). Indicate your answer with 1 if the first sentence entails the second sentence, otherwise answer with 0.</a:t>
                      </a:r>
                      <a:br>
                        <a:rPr lang="en-US" sz="1100" kern="1200" dirty="0">
                          <a:solidFill>
                            <a:srgbClr val="C45911"/>
                          </a:solidFill>
                          <a:effectLst/>
                          <a:latin typeface="Calibri" panose="020F0502020204030204" pitchFamily="34" charset="0"/>
                          <a:ea typeface="+mn-ea"/>
                          <a:cs typeface="Arial" panose="020B0604020202020204" pitchFamily="34" charset="0"/>
                        </a:rPr>
                      </a:br>
                      <a:r>
                        <a:rPr lang="en-US" sz="1100" kern="1200" dirty="0">
                          <a:solidFill>
                            <a:srgbClr val="C45911"/>
                          </a:solidFill>
                          <a:effectLst/>
                          <a:latin typeface="Calibri" panose="020F0502020204030204" pitchFamily="34" charset="0"/>
                          <a:ea typeface="+mn-ea"/>
                          <a:cs typeface="Arial" panose="020B0604020202020204" pitchFamily="34" charset="0"/>
                        </a:rPr>
                        <a:t>Sentence 1: </a:t>
                      </a:r>
                      <a:r>
                        <a:rPr lang="en-US" sz="1100" kern="1200" dirty="0">
                          <a:solidFill>
                            <a:srgbClr val="4472C4"/>
                          </a:solidFill>
                          <a:effectLst/>
                          <a:latin typeface="Calibri" panose="020F0502020204030204" pitchFamily="34" charset="0"/>
                          <a:ea typeface="Calibri" panose="020F0502020204030204" pitchFamily="34" charset="0"/>
                          <a:cs typeface="Arial" panose="020B0604020202020204" pitchFamily="34" charset="0"/>
                        </a:rPr>
                        <a:t>The coadministration of AFINITOR with long-acting octreotide increased octreotide </a:t>
                      </a:r>
                      <a:r>
                        <a:rPr lang="en-US" sz="1100" kern="1200" dirty="0" err="1">
                          <a:solidFill>
                            <a:srgbClr val="4472C4"/>
                          </a:solidFill>
                          <a:effectLst/>
                          <a:latin typeface="Calibri" panose="020F0502020204030204" pitchFamily="34" charset="0"/>
                          <a:ea typeface="Calibri" panose="020F0502020204030204" pitchFamily="34" charset="0"/>
                          <a:cs typeface="Arial" panose="020B0604020202020204" pitchFamily="34" charset="0"/>
                        </a:rPr>
                        <a:t>C</a:t>
                      </a:r>
                      <a:r>
                        <a:rPr lang="en-US" sz="1100" kern="1200" baseline="-25000" dirty="0" err="1">
                          <a:solidFill>
                            <a:srgbClr val="4472C4"/>
                          </a:solidFill>
                          <a:effectLst/>
                          <a:latin typeface="Calibri" panose="020F0502020204030204" pitchFamily="34" charset="0"/>
                          <a:ea typeface="Calibri" panose="020F0502020204030204" pitchFamily="34" charset="0"/>
                          <a:cs typeface="Arial" panose="020B0604020202020204" pitchFamily="34" charset="0"/>
                        </a:rPr>
                        <a:t>min</a:t>
                      </a:r>
                      <a:r>
                        <a:rPr lang="en-US" sz="1100" kern="1200" dirty="0">
                          <a:solidFill>
                            <a:srgbClr val="4472C4"/>
                          </a:solidFill>
                          <a:effectLst/>
                          <a:latin typeface="Calibri" panose="020F0502020204030204" pitchFamily="34" charset="0"/>
                          <a:ea typeface="Calibri" panose="020F0502020204030204" pitchFamily="34" charset="0"/>
                          <a:cs typeface="Arial" panose="020B0604020202020204" pitchFamily="34" charset="0"/>
                        </a:rPr>
                        <a:t> by approximately 50%.”</a:t>
                      </a:r>
                      <a:r>
                        <a:rPr lang="en-US" sz="1100" kern="1200" dirty="0">
                          <a:solidFill>
                            <a:srgbClr val="4472C4"/>
                          </a:solidFill>
                          <a:effectLst/>
                          <a:latin typeface="Calibri" panose="020F0502020204030204" pitchFamily="34" charset="0"/>
                          <a:ea typeface="+mn-ea"/>
                          <a:cs typeface="Arial" panose="020B0604020202020204" pitchFamily="34" charset="0"/>
                        </a:rPr>
                        <a:t>.</a:t>
                      </a:r>
                      <a:br>
                        <a:rPr lang="en-US" sz="1100" kern="1200" dirty="0">
                          <a:solidFill>
                            <a:srgbClr val="4472C4"/>
                          </a:solidFill>
                          <a:effectLst/>
                          <a:latin typeface="Calibri" panose="020F0502020204030204" pitchFamily="34" charset="0"/>
                          <a:ea typeface="+mn-ea"/>
                          <a:cs typeface="Arial" panose="020B0604020202020204" pitchFamily="34" charset="0"/>
                        </a:rPr>
                      </a:br>
                      <a:r>
                        <a:rPr lang="en-US" sz="1100" kern="1200" dirty="0">
                          <a:solidFill>
                            <a:srgbClr val="4472C4"/>
                          </a:solidFill>
                          <a:effectLst/>
                          <a:latin typeface="Calibri" panose="020F0502020204030204" pitchFamily="34" charset="0"/>
                          <a:ea typeface="+mn-ea"/>
                          <a:cs typeface="Arial" panose="020B0604020202020204" pitchFamily="34" charset="0"/>
                        </a:rPr>
                        <a:t> </a:t>
                      </a:r>
                      <a:r>
                        <a:rPr lang="en-US" sz="1100" kern="1200" dirty="0">
                          <a:solidFill>
                            <a:srgbClr val="C45911"/>
                          </a:solidFill>
                          <a:effectLst/>
                          <a:latin typeface="Calibri" panose="020F0502020204030204" pitchFamily="34" charset="0"/>
                          <a:ea typeface="+mn-ea"/>
                          <a:cs typeface="Arial" panose="020B0604020202020204" pitchFamily="34" charset="0"/>
                        </a:rPr>
                        <a:t>Sentence 2: The sentence is about pharmacokinetic drug-drug interaction which relates to how the pharmacokinetics of a drug, namely absorption, distribution, metabolism, or excretion, change when co-administered with another drug Output.</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133647686"/>
                  </a:ext>
                </a:extLst>
              </a:tr>
              <a:tr h="808160">
                <a:tc>
                  <a:txBody>
                    <a:bodyPr/>
                    <a:lstStyle/>
                    <a:p>
                      <a:pPr marL="0" marR="0" algn="ctr">
                        <a:lnSpc>
                          <a:spcPct val="150000"/>
                        </a:lnSpc>
                        <a:spcBef>
                          <a:spcPts val="600"/>
                        </a:spcBef>
                        <a:spcAft>
                          <a:spcPts val="1200"/>
                        </a:spcAft>
                      </a:pPr>
                      <a:r>
                        <a:rPr lang="en-US" sz="1400" b="1" dirty="0">
                          <a:effectLst/>
                          <a:latin typeface="Times New Roman" panose="02020603050405020304" pitchFamily="18" charset="0"/>
                          <a:ea typeface="Calibri" panose="020F0502020204030204" pitchFamily="34" charset="0"/>
                          <a:cs typeface="Arial" panose="020B0604020202020204" pitchFamily="34" charset="0"/>
                        </a:rPr>
                        <a:t>T0pp</a:t>
                      </a:r>
                    </a:p>
                  </a:txBody>
                  <a:tcPr marL="68580" marR="68580" marT="0" marB="0" anchor="ctr"/>
                </a:tc>
                <a:tc>
                  <a:txBody>
                    <a:bodyPr/>
                    <a:lstStyle/>
                    <a:p>
                      <a:pPr marL="0" marR="0" algn="l">
                        <a:lnSpc>
                          <a:spcPct val="100000"/>
                        </a:lnSpc>
                        <a:spcBef>
                          <a:spcPts val="0"/>
                        </a:spcBef>
                        <a:spcAft>
                          <a:spcPts val="0"/>
                        </a:spcAft>
                      </a:pPr>
                      <a:r>
                        <a:rPr lang="en-US" sz="11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The following sentence relates to how the pharmacokinetics of a drug, namely absorption, distribution, metabolism, or excretion, change when co-administered with another drug, indicating pharmacokinetic drug-drug interaction.</a:t>
                      </a:r>
                      <a:endParaRPr lang="en-US" sz="1100" dirty="0">
                        <a:effectLst/>
                        <a:latin typeface="Times New Roman" panose="02020603050405020304" pitchFamily="18" charset="0"/>
                        <a:ea typeface="Calibri" panose="020F0502020204030204" pitchFamily="34" charset="0"/>
                        <a:cs typeface="Arial" panose="020B0604020202020204" pitchFamily="34" charset="0"/>
                      </a:endParaRPr>
                    </a:p>
                    <a:p>
                      <a:pPr marL="0" marR="0" algn="l">
                        <a:lnSpc>
                          <a:spcPct val="100000"/>
                        </a:lnSpc>
                        <a:spcBef>
                          <a:spcPts val="0"/>
                        </a:spcBef>
                        <a:spcAft>
                          <a:spcPts val="0"/>
                        </a:spcAft>
                      </a:pPr>
                      <a:r>
                        <a:rPr lang="en-US" sz="1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“The co-administration of AFINITOR with long-acting octreotide increased octreotide </a:t>
                      </a:r>
                      <a:r>
                        <a:rPr lang="en-US" sz="1100" dirty="0" err="1">
                          <a:solidFill>
                            <a:srgbClr val="4472C4"/>
                          </a:solidFill>
                          <a:effectLst/>
                          <a:latin typeface="Times New Roman" panose="02020603050405020304" pitchFamily="18" charset="0"/>
                          <a:ea typeface="Calibri" panose="020F0502020204030204" pitchFamily="34" charset="0"/>
                          <a:cs typeface="Arial" panose="020B0604020202020204" pitchFamily="34" charset="0"/>
                        </a:rPr>
                        <a:t>C</a:t>
                      </a:r>
                      <a:r>
                        <a:rPr lang="en-US" sz="1100" baseline="-25000" dirty="0" err="1">
                          <a:solidFill>
                            <a:srgbClr val="4472C4"/>
                          </a:solidFill>
                          <a:effectLst/>
                          <a:latin typeface="Times New Roman" panose="02020603050405020304" pitchFamily="18" charset="0"/>
                          <a:ea typeface="Calibri" panose="020F0502020204030204" pitchFamily="34" charset="0"/>
                          <a:cs typeface="Arial" panose="020B0604020202020204" pitchFamily="34" charset="0"/>
                        </a:rPr>
                        <a:t>min</a:t>
                      </a:r>
                      <a:r>
                        <a:rPr lang="en-US" sz="1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by approximately 50%.”</a:t>
                      </a:r>
                      <a:br>
                        <a:rPr lang="en-US" sz="1100" dirty="0">
                          <a:effectLst/>
                          <a:latin typeface="Times New Roman" panose="02020603050405020304" pitchFamily="18" charset="0"/>
                          <a:ea typeface="Calibri" panose="020F0502020204030204" pitchFamily="34" charset="0"/>
                          <a:cs typeface="Arial" panose="020B0604020202020204" pitchFamily="34" charset="0"/>
                        </a:rPr>
                      </a:br>
                      <a:r>
                        <a:rPr lang="en-US" sz="11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True, or False?</a:t>
                      </a:r>
                      <a:endParaRPr lang="en-US"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25716519"/>
                  </a:ext>
                </a:extLst>
              </a:tr>
              <a:tr h="808160">
                <a:tc>
                  <a:txBody>
                    <a:bodyPr/>
                    <a:lstStyle/>
                    <a:p>
                      <a:pPr marL="0" marR="0" algn="ctr">
                        <a:lnSpc>
                          <a:spcPct val="150000"/>
                        </a:lnSpc>
                        <a:spcBef>
                          <a:spcPts val="600"/>
                        </a:spcBef>
                        <a:spcAft>
                          <a:spcPts val="1200"/>
                        </a:spcAft>
                      </a:pPr>
                      <a:r>
                        <a:rPr lang="en-US" sz="1400" b="1" dirty="0">
                          <a:effectLst/>
                          <a:latin typeface="Times New Roman" panose="02020603050405020304" pitchFamily="18" charset="0"/>
                          <a:ea typeface="Calibri" panose="020F0502020204030204" pitchFamily="34" charset="0"/>
                          <a:cs typeface="Arial" panose="020B0604020202020204" pitchFamily="34" charset="0"/>
                        </a:rPr>
                        <a:t>Vicuna</a:t>
                      </a:r>
                    </a:p>
                  </a:txBody>
                  <a:tcPr marL="68580" marR="68580" marT="0" marB="0" anchor="ctr"/>
                </a:tc>
                <a:tc>
                  <a:txBody>
                    <a:bodyPr/>
                    <a:lstStyle/>
                    <a:p>
                      <a:pPr marL="0" marR="0" algn="l">
                        <a:lnSpc>
                          <a:spcPct val="100000"/>
                        </a:lnSpc>
                        <a:spcBef>
                          <a:spcPts val="0"/>
                        </a:spcBef>
                        <a:spcAft>
                          <a:spcPts val="0"/>
                        </a:spcAft>
                      </a:pPr>
                      <a:r>
                        <a:rPr lang="en-US" sz="11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Given </a:t>
                      </a:r>
                      <a:r>
                        <a:rPr lang="en-US" sz="1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“The co-administration of AFINITOR with long-acting octreotide increased octreotide </a:t>
                      </a:r>
                      <a:r>
                        <a:rPr lang="en-US" sz="1100" dirty="0" err="1">
                          <a:solidFill>
                            <a:srgbClr val="4472C4"/>
                          </a:solidFill>
                          <a:effectLst/>
                          <a:latin typeface="Times New Roman" panose="02020603050405020304" pitchFamily="18" charset="0"/>
                          <a:ea typeface="Calibri" panose="020F0502020204030204" pitchFamily="34" charset="0"/>
                          <a:cs typeface="Arial" panose="020B0604020202020204" pitchFamily="34" charset="0"/>
                        </a:rPr>
                        <a:t>C</a:t>
                      </a:r>
                      <a:r>
                        <a:rPr lang="en-US" sz="1100" baseline="-25000" dirty="0" err="1">
                          <a:solidFill>
                            <a:srgbClr val="4472C4"/>
                          </a:solidFill>
                          <a:effectLst/>
                          <a:latin typeface="Times New Roman" panose="02020603050405020304" pitchFamily="18" charset="0"/>
                          <a:ea typeface="Calibri" panose="020F0502020204030204" pitchFamily="34" charset="0"/>
                          <a:cs typeface="Arial" panose="020B0604020202020204" pitchFamily="34" charset="0"/>
                        </a:rPr>
                        <a:t>min</a:t>
                      </a:r>
                      <a:r>
                        <a:rPr lang="en-US" sz="1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by approximately 50%.”</a:t>
                      </a:r>
                      <a:br>
                        <a:rPr lang="en-US" sz="1100" dirty="0">
                          <a:effectLst/>
                          <a:latin typeface="Times New Roman" panose="02020603050405020304" pitchFamily="18" charset="0"/>
                          <a:ea typeface="Calibri" panose="020F0502020204030204" pitchFamily="34" charset="0"/>
                          <a:cs typeface="Arial" panose="020B0604020202020204" pitchFamily="34" charset="0"/>
                        </a:rPr>
                      </a:br>
                      <a:r>
                        <a:rPr lang="en-US" sz="11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Is it true that this sentence relates to how the pharmacokinetics of a drug, namely absorption, distribution, metabolism, or excretion, change when co-administered with another drug, indicating a pharmacokinetic drug-drug interaction?</a:t>
                      </a:r>
                      <a:br>
                        <a:rPr lang="en-US" sz="11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br>
                      <a:r>
                        <a:rPr lang="en-US" sz="11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exclusively answer with Yes or No.</a:t>
                      </a:r>
                      <a:endParaRPr lang="en-US"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32688175"/>
                  </a:ext>
                </a:extLst>
              </a:tr>
            </a:tbl>
          </a:graphicData>
        </a:graphic>
      </p:graphicFrame>
    </p:spTree>
    <p:extLst>
      <p:ext uri="{BB962C8B-B14F-4D97-AF65-F5344CB8AC3E}">
        <p14:creationId xmlns:p14="http://schemas.microsoft.com/office/powerpoint/2010/main" val="224373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845315-2816-9E75-E323-17FF5FBC64A1}"/>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1251781" y="2086288"/>
            <a:ext cx="9453727" cy="3999064"/>
          </a:xfrm>
          <a:prstGeom prst="rect">
            <a:avLst/>
          </a:prstGeom>
        </p:spPr>
      </p:pic>
      <p:sp>
        <p:nvSpPr>
          <p:cNvPr id="3" name="Title 1">
            <a:extLst>
              <a:ext uri="{FF2B5EF4-FFF2-40B4-BE49-F238E27FC236}">
                <a16:creationId xmlns:a16="http://schemas.microsoft.com/office/drawing/2014/main" id="{810403FE-AD3C-B6BB-DF1E-BA83BAC279ED}"/>
              </a:ext>
            </a:extLst>
          </p:cNvPr>
          <p:cNvSpPr txBox="1">
            <a:spLocks/>
          </p:cNvSpPr>
          <p:nvPr/>
        </p:nvSpPr>
        <p:spPr>
          <a:xfrm>
            <a:off x="491787" y="65423"/>
            <a:ext cx="10823913"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r>
              <a:rPr lang="en-US" sz="2800" b="1" dirty="0"/>
              <a:t>2. Model Evaluation </a:t>
            </a:r>
          </a:p>
          <a:p>
            <a:r>
              <a:rPr lang="en-US" sz="2800" b="1" dirty="0"/>
              <a:t>	</a:t>
            </a:r>
            <a:r>
              <a:rPr lang="en-US" sz="2800" dirty="0"/>
              <a:t>Validate LLMs performance by identifying PK-DDI sentences</a:t>
            </a:r>
          </a:p>
        </p:txBody>
      </p:sp>
      <p:sp>
        <p:nvSpPr>
          <p:cNvPr id="5" name="TextBox 4">
            <a:extLst>
              <a:ext uri="{FF2B5EF4-FFF2-40B4-BE49-F238E27FC236}">
                <a16:creationId xmlns:a16="http://schemas.microsoft.com/office/drawing/2014/main" id="{B8CA988E-ECE9-FA8D-F9D9-10BDE2F47D53}"/>
              </a:ext>
            </a:extLst>
          </p:cNvPr>
          <p:cNvSpPr txBox="1"/>
          <p:nvPr/>
        </p:nvSpPr>
        <p:spPr>
          <a:xfrm>
            <a:off x="3451264" y="1397991"/>
            <a:ext cx="5289471" cy="584775"/>
          </a:xfrm>
          <a:prstGeom prst="rect">
            <a:avLst/>
          </a:prstGeom>
          <a:noFill/>
        </p:spPr>
        <p:txBody>
          <a:bodyPr wrap="square">
            <a:spAutoFit/>
          </a:bodyPr>
          <a:lstStyle/>
          <a:p>
            <a:pPr algn="ctr"/>
            <a:r>
              <a:rPr lang="en-US" sz="1600" b="1" dirty="0">
                <a:solidFill>
                  <a:srgbClr val="3A3B41"/>
                </a:solidFill>
                <a:latin typeface="Montserrat" panose="020B0604020202020204" pitchFamily="2" charset="0"/>
              </a:rPr>
              <a:t>Zero </a:t>
            </a:r>
            <a:r>
              <a:rPr lang="en-US" sz="1600" dirty="0">
                <a:solidFill>
                  <a:srgbClr val="3A3B41"/>
                </a:solidFill>
                <a:latin typeface="Montserrat" panose="020B0604020202020204" pitchFamily="2" charset="0"/>
              </a:rPr>
              <a:t>/</a:t>
            </a:r>
            <a:r>
              <a:rPr lang="en-US" sz="1600" b="1" dirty="0">
                <a:solidFill>
                  <a:srgbClr val="3A3B41"/>
                </a:solidFill>
                <a:latin typeface="Montserrat" panose="020B0604020202020204" pitchFamily="2" charset="0"/>
              </a:rPr>
              <a:t> Few-shot learning </a:t>
            </a:r>
            <a:r>
              <a:rPr lang="en-US" sz="1600" dirty="0">
                <a:solidFill>
                  <a:srgbClr val="3A3B41"/>
                </a:solidFill>
                <a:latin typeface="Montserrat" panose="020B0604020202020204" pitchFamily="2" charset="0"/>
              </a:rPr>
              <a:t>evaluated by </a:t>
            </a:r>
            <a:r>
              <a:rPr lang="en-US" sz="1600" b="1" dirty="0">
                <a:solidFill>
                  <a:srgbClr val="3A3B41"/>
                </a:solidFill>
                <a:latin typeface="Montserrat" panose="020B0604020202020204" pitchFamily="2" charset="0"/>
              </a:rPr>
              <a:t>10242</a:t>
            </a:r>
            <a:r>
              <a:rPr lang="en-US" sz="1600" dirty="0">
                <a:solidFill>
                  <a:srgbClr val="3A3B41"/>
                </a:solidFill>
                <a:latin typeface="Montserrat" panose="020B0604020202020204" pitchFamily="2" charset="0"/>
              </a:rPr>
              <a:t> </a:t>
            </a:r>
            <a:br>
              <a:rPr lang="en-US" sz="1600" dirty="0">
                <a:solidFill>
                  <a:srgbClr val="3A3B41"/>
                </a:solidFill>
                <a:latin typeface="Montserrat" panose="020B0604020202020204" pitchFamily="2" charset="0"/>
              </a:rPr>
            </a:br>
            <a:r>
              <a:rPr lang="en-US" sz="1600" dirty="0">
                <a:solidFill>
                  <a:srgbClr val="3A3B41"/>
                </a:solidFill>
                <a:latin typeface="Montserrat" panose="020B0604020202020204" pitchFamily="2" charset="0"/>
              </a:rPr>
              <a:t>(PK and Non-Pk DDI) sentences</a:t>
            </a:r>
            <a:endParaRPr lang="en-US" sz="1600" b="0" i="0" dirty="0">
              <a:solidFill>
                <a:srgbClr val="3A3B41"/>
              </a:solidFill>
              <a:effectLst/>
              <a:latin typeface="Montserrat" panose="020B0604020202020204" pitchFamily="2" charset="0"/>
            </a:endParaRPr>
          </a:p>
        </p:txBody>
      </p:sp>
      <p:cxnSp>
        <p:nvCxnSpPr>
          <p:cNvPr id="8" name="Straight Arrow Connector 7">
            <a:extLst>
              <a:ext uri="{FF2B5EF4-FFF2-40B4-BE49-F238E27FC236}">
                <a16:creationId xmlns:a16="http://schemas.microsoft.com/office/drawing/2014/main" id="{81A0836F-DA59-FCFA-86D4-EC6FE05CE7E4}"/>
              </a:ext>
            </a:extLst>
          </p:cNvPr>
          <p:cNvCxnSpPr>
            <a:cxnSpLocks/>
          </p:cNvCxnSpPr>
          <p:nvPr/>
        </p:nvCxnSpPr>
        <p:spPr>
          <a:xfrm>
            <a:off x="2349767" y="2201040"/>
            <a:ext cx="749568" cy="6576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AC041990-EE8F-908F-7F4B-53783D9026CC}"/>
              </a:ext>
            </a:extLst>
          </p:cNvPr>
          <p:cNvSpPr txBox="1"/>
          <p:nvPr/>
        </p:nvSpPr>
        <p:spPr>
          <a:xfrm>
            <a:off x="1352292" y="1690378"/>
            <a:ext cx="1514435" cy="584775"/>
          </a:xfrm>
          <a:prstGeom prst="rect">
            <a:avLst/>
          </a:prstGeom>
          <a:noFill/>
        </p:spPr>
        <p:txBody>
          <a:bodyPr wrap="square">
            <a:spAutoFit/>
          </a:bodyPr>
          <a:lstStyle/>
          <a:p>
            <a:pPr algn="ctr"/>
            <a:r>
              <a:rPr lang="en-US" sz="1600" dirty="0">
                <a:solidFill>
                  <a:srgbClr val="3A3B41"/>
                </a:solidFill>
                <a:latin typeface="Montserrat" panose="020B0604020202020204" pitchFamily="2" charset="0"/>
              </a:rPr>
              <a:t>Fine-tuned BioBERT</a:t>
            </a:r>
            <a:endParaRPr lang="en-US" sz="1600" i="0" dirty="0">
              <a:solidFill>
                <a:srgbClr val="3A3B41"/>
              </a:solidFill>
              <a:effectLst/>
              <a:latin typeface="Montserrat" panose="020B0604020202020204" pitchFamily="2" charset="0"/>
            </a:endParaRPr>
          </a:p>
        </p:txBody>
      </p:sp>
      <p:cxnSp>
        <p:nvCxnSpPr>
          <p:cNvPr id="4" name="Straight Connector 3">
            <a:extLst>
              <a:ext uri="{FF2B5EF4-FFF2-40B4-BE49-F238E27FC236}">
                <a16:creationId xmlns:a16="http://schemas.microsoft.com/office/drawing/2014/main" id="{4CFE1EDC-E1D0-21AB-602F-88FBD933C7D3}"/>
              </a:ext>
            </a:extLst>
          </p:cNvPr>
          <p:cNvCxnSpPr/>
          <p:nvPr/>
        </p:nvCxnSpPr>
        <p:spPr>
          <a:xfrm>
            <a:off x="6005277" y="1982765"/>
            <a:ext cx="0" cy="4369093"/>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09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0403FE-AD3C-B6BB-DF1E-BA83BAC279ED}"/>
              </a:ext>
            </a:extLst>
          </p:cNvPr>
          <p:cNvSpPr txBox="1">
            <a:spLocks/>
          </p:cNvSpPr>
          <p:nvPr/>
        </p:nvSpPr>
        <p:spPr>
          <a:xfrm>
            <a:off x="491787" y="65423"/>
            <a:ext cx="10823913"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r>
              <a:rPr lang="en-US" sz="2800" b="1" dirty="0"/>
              <a:t>2. Patients’ intrinsic Factors</a:t>
            </a:r>
          </a:p>
          <a:p>
            <a:r>
              <a:rPr lang="en-US" sz="2800" b="1" dirty="0"/>
              <a:t>	Evaluate LLM performance on a new task </a:t>
            </a:r>
            <a:endParaRPr lang="en-US" sz="2800" dirty="0"/>
          </a:p>
        </p:txBody>
      </p:sp>
      <p:sp>
        <p:nvSpPr>
          <p:cNvPr id="2" name="TextBox 1">
            <a:extLst>
              <a:ext uri="{FF2B5EF4-FFF2-40B4-BE49-F238E27FC236}">
                <a16:creationId xmlns:a16="http://schemas.microsoft.com/office/drawing/2014/main" id="{F0E4D61B-9473-58B2-8D61-8C5413535480}"/>
              </a:ext>
            </a:extLst>
          </p:cNvPr>
          <p:cNvSpPr txBox="1"/>
          <p:nvPr/>
        </p:nvSpPr>
        <p:spPr>
          <a:xfrm>
            <a:off x="538796" y="1743603"/>
            <a:ext cx="4224676" cy="738664"/>
          </a:xfrm>
          <a:prstGeom prst="rect">
            <a:avLst/>
          </a:prstGeom>
          <a:noFill/>
        </p:spPr>
        <p:txBody>
          <a:bodyPr wrap="square">
            <a:spAutoFit/>
          </a:bodyPr>
          <a:lstStyle/>
          <a:p>
            <a:pPr algn="just"/>
            <a:r>
              <a:rPr lang="en-US" sz="1400" i="1" dirty="0">
                <a:latin typeface="Times New Roman" panose="02020603050405020304" pitchFamily="18" charset="0"/>
                <a:cs typeface="Times New Roman" panose="02020603050405020304" pitchFamily="18" charset="0"/>
              </a:rPr>
              <a:t>“Because substances in grapefruit juice may inhibit the metabolism of </a:t>
            </a:r>
            <a:r>
              <a:rPr lang="en-US" sz="1400" b="1" i="1" dirty="0">
                <a:solidFill>
                  <a:schemeClr val="accent6">
                    <a:lumMod val="75000"/>
                  </a:schemeClr>
                </a:solidFill>
                <a:latin typeface="Times New Roman" panose="02020603050405020304" pitchFamily="18" charset="0"/>
                <a:cs typeface="Times New Roman" panose="02020603050405020304" pitchFamily="18" charset="0"/>
              </a:rPr>
              <a:t>Pimozide</a:t>
            </a:r>
            <a:r>
              <a:rPr lang="en-US" sz="1400" i="1" dirty="0">
                <a:latin typeface="Times New Roman" panose="02020603050405020304" pitchFamily="18" charset="0"/>
                <a:cs typeface="Times New Roman" panose="02020603050405020304" pitchFamily="18" charset="0"/>
              </a:rPr>
              <a:t> by CYP3A4, patients should be advised to avoid </a:t>
            </a:r>
            <a:r>
              <a:rPr lang="en-US" sz="1400" b="1" i="1" dirty="0">
                <a:solidFill>
                  <a:srgbClr val="C00000"/>
                </a:solidFill>
                <a:latin typeface="Times New Roman" panose="02020603050405020304" pitchFamily="18" charset="0"/>
                <a:cs typeface="Times New Roman" panose="02020603050405020304" pitchFamily="18" charset="0"/>
              </a:rPr>
              <a:t>grapefruit juice</a:t>
            </a:r>
            <a:r>
              <a:rPr lang="en-US" sz="1400" i="1" dirty="0">
                <a:latin typeface="Times New Roman" panose="02020603050405020304" pitchFamily="18" charset="0"/>
                <a:cs typeface="Times New Roman" panose="02020603050405020304" pitchFamily="18" charset="0"/>
              </a:rPr>
              <a:t>.” [1]</a:t>
            </a:r>
          </a:p>
        </p:txBody>
      </p:sp>
      <p:sp>
        <p:nvSpPr>
          <p:cNvPr id="4" name="TextBox 3">
            <a:extLst>
              <a:ext uri="{FF2B5EF4-FFF2-40B4-BE49-F238E27FC236}">
                <a16:creationId xmlns:a16="http://schemas.microsoft.com/office/drawing/2014/main" id="{DF6429C8-4904-FBDF-78B1-9FFA1D0DBCB3}"/>
              </a:ext>
            </a:extLst>
          </p:cNvPr>
          <p:cNvSpPr txBox="1"/>
          <p:nvPr/>
        </p:nvSpPr>
        <p:spPr>
          <a:xfrm>
            <a:off x="7976828" y="1709121"/>
            <a:ext cx="3076938" cy="523220"/>
          </a:xfrm>
          <a:prstGeom prst="rect">
            <a:avLst/>
          </a:prstGeom>
          <a:noFill/>
        </p:spPr>
        <p:txBody>
          <a:bodyPr wrap="square">
            <a:spAutoFit/>
          </a:bodyPr>
          <a:lstStyle/>
          <a:p>
            <a:r>
              <a:rPr lang="en-US" sz="1400" b="1" i="0" u="none" strike="noStrike" dirty="0">
                <a:solidFill>
                  <a:srgbClr val="C00000"/>
                </a:solidFill>
                <a:effectLst/>
                <a:latin typeface="Times New Roman" panose="02020603050405020304" pitchFamily="18" charset="0"/>
                <a:cs typeface="Times New Roman" panose="02020603050405020304" pitchFamily="18" charset="0"/>
              </a:rPr>
              <a:t>Grapefruit juice</a:t>
            </a:r>
            <a:r>
              <a:rPr lang="en-US" sz="1400" b="1" dirty="0">
                <a:solidFill>
                  <a:srgbClr val="C00000"/>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is </a:t>
            </a:r>
            <a:r>
              <a:rPr lang="en-US" sz="1400" b="1" dirty="0">
                <a:latin typeface="Times New Roman" panose="02020603050405020304" pitchFamily="18" charset="0"/>
                <a:cs typeface="Times New Roman" panose="02020603050405020304" pitchFamily="18" charset="0"/>
              </a:rPr>
              <a:t>precipitant </a:t>
            </a:r>
            <a:r>
              <a:rPr lang="en-US" sz="1400" dirty="0">
                <a:latin typeface="Times New Roman" panose="02020603050405020304" pitchFamily="18" charset="0"/>
                <a:cs typeface="Times New Roman" panose="02020603050405020304" pitchFamily="18" charset="0"/>
              </a:rPr>
              <a:t>and </a:t>
            </a:r>
            <a:r>
              <a:rPr lang="en-US" sz="1400" b="1" i="0" u="none" strike="noStrike" dirty="0">
                <a:solidFill>
                  <a:schemeClr val="accent6">
                    <a:lumMod val="75000"/>
                  </a:schemeClr>
                </a:solidFill>
                <a:effectLst/>
                <a:latin typeface="Times New Roman" panose="02020603050405020304" pitchFamily="18" charset="0"/>
                <a:cs typeface="Times New Roman" panose="02020603050405020304" pitchFamily="18" charset="0"/>
              </a:rPr>
              <a:t>Pimozide</a:t>
            </a:r>
            <a:r>
              <a:rPr lang="en-US" sz="1400" dirty="0">
                <a:latin typeface="Times New Roman" panose="02020603050405020304" pitchFamily="18" charset="0"/>
                <a:cs typeface="Times New Roman" panose="02020603050405020304" pitchFamily="18" charset="0"/>
              </a:rPr>
              <a:t> is the </a:t>
            </a:r>
            <a:r>
              <a:rPr lang="en-US" sz="1400" b="1" dirty="0">
                <a:latin typeface="Times New Roman" panose="02020603050405020304" pitchFamily="18" charset="0"/>
                <a:cs typeface="Times New Roman" panose="02020603050405020304" pitchFamily="18" charset="0"/>
              </a:rPr>
              <a:t>object drug</a:t>
            </a:r>
          </a:p>
        </p:txBody>
      </p:sp>
      <p:sp>
        <p:nvSpPr>
          <p:cNvPr id="7" name="TextBox 6">
            <a:extLst>
              <a:ext uri="{FF2B5EF4-FFF2-40B4-BE49-F238E27FC236}">
                <a16:creationId xmlns:a16="http://schemas.microsoft.com/office/drawing/2014/main" id="{9144A982-360D-24D5-35EF-490FBF74BD7B}"/>
              </a:ext>
            </a:extLst>
          </p:cNvPr>
          <p:cNvSpPr txBox="1"/>
          <p:nvPr/>
        </p:nvSpPr>
        <p:spPr>
          <a:xfrm>
            <a:off x="5439571" y="2891231"/>
            <a:ext cx="1381188" cy="369332"/>
          </a:xfrm>
          <a:prstGeom prst="rect">
            <a:avLst/>
          </a:prstGeom>
          <a:noFill/>
        </p:spPr>
        <p:txBody>
          <a:bodyPr wrap="square">
            <a:spAutoFit/>
          </a:bodyPr>
          <a:lstStyle/>
          <a:p>
            <a:r>
              <a:rPr lang="en-US" altLang="en-US" b="1" dirty="0"/>
              <a:t>Precipitant?</a:t>
            </a:r>
            <a:endParaRPr lang="en-US" dirty="0"/>
          </a:p>
        </p:txBody>
      </p:sp>
      <p:sp>
        <p:nvSpPr>
          <p:cNvPr id="9" name="TextBox 8">
            <a:extLst>
              <a:ext uri="{FF2B5EF4-FFF2-40B4-BE49-F238E27FC236}">
                <a16:creationId xmlns:a16="http://schemas.microsoft.com/office/drawing/2014/main" id="{0882EBE2-4021-82FC-888A-D32ABD10B652}"/>
              </a:ext>
            </a:extLst>
          </p:cNvPr>
          <p:cNvSpPr txBox="1"/>
          <p:nvPr/>
        </p:nvSpPr>
        <p:spPr>
          <a:xfrm>
            <a:off x="5590056" y="1664437"/>
            <a:ext cx="967911" cy="369332"/>
          </a:xfrm>
          <a:prstGeom prst="rect">
            <a:avLst/>
          </a:prstGeom>
          <a:noFill/>
        </p:spPr>
        <p:txBody>
          <a:bodyPr wrap="square">
            <a:spAutoFit/>
          </a:bodyPr>
          <a:lstStyle/>
          <a:p>
            <a:r>
              <a:rPr lang="en-US" altLang="en-US" b="1" dirty="0"/>
              <a:t>Object?</a:t>
            </a:r>
            <a:endParaRPr lang="en-US" dirty="0"/>
          </a:p>
        </p:txBody>
      </p:sp>
      <p:grpSp>
        <p:nvGrpSpPr>
          <p:cNvPr id="11" name="Graphic 5120" descr="A flying arrow">
            <a:extLst>
              <a:ext uri="{FF2B5EF4-FFF2-40B4-BE49-F238E27FC236}">
                <a16:creationId xmlns:a16="http://schemas.microsoft.com/office/drawing/2014/main" id="{36F3A7F9-C031-2463-050D-6DB02B48F38C}"/>
              </a:ext>
            </a:extLst>
          </p:cNvPr>
          <p:cNvGrpSpPr/>
          <p:nvPr/>
        </p:nvGrpSpPr>
        <p:grpSpPr>
          <a:xfrm rot="388923">
            <a:off x="5250941" y="2013590"/>
            <a:ext cx="2241593" cy="901755"/>
            <a:chOff x="7982475" y="2484729"/>
            <a:chExt cx="1565244" cy="901755"/>
          </a:xfrm>
        </p:grpSpPr>
        <p:sp>
          <p:nvSpPr>
            <p:cNvPr id="12" name="Freeform: Shape 11">
              <a:extLst>
                <a:ext uri="{FF2B5EF4-FFF2-40B4-BE49-F238E27FC236}">
                  <a16:creationId xmlns:a16="http://schemas.microsoft.com/office/drawing/2014/main" id="{056528D6-A957-BE21-F162-4C72A040E01C}"/>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87D6FAA-84E0-4FF5-3F0F-620D10296C67}"/>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sp>
        <p:nvSpPr>
          <p:cNvPr id="14" name="TextBox 13">
            <a:extLst>
              <a:ext uri="{FF2B5EF4-FFF2-40B4-BE49-F238E27FC236}">
                <a16:creationId xmlns:a16="http://schemas.microsoft.com/office/drawing/2014/main" id="{959554C8-F96F-FC36-04EF-B24E4C20F8A5}"/>
              </a:ext>
            </a:extLst>
          </p:cNvPr>
          <p:cNvSpPr txBox="1"/>
          <p:nvPr/>
        </p:nvSpPr>
        <p:spPr>
          <a:xfrm>
            <a:off x="546043" y="2675788"/>
            <a:ext cx="4224676" cy="523220"/>
          </a:xfrm>
          <a:prstGeom prst="rect">
            <a:avLst/>
          </a:prstGeom>
          <a:noFill/>
        </p:spPr>
        <p:txBody>
          <a:bodyPr wrap="square">
            <a:spAutoFit/>
          </a:bodyPr>
          <a:lstStyle/>
          <a:p>
            <a:r>
              <a:rPr lang="en-US" sz="1400" i="1" dirty="0">
                <a:latin typeface="Times New Roman" panose="02020603050405020304" pitchFamily="18" charset="0"/>
                <a:cs typeface="Times New Roman" panose="02020603050405020304" pitchFamily="18" charset="0"/>
              </a:rPr>
              <a:t>“</a:t>
            </a:r>
            <a:r>
              <a:rPr lang="en-US" sz="1400" b="1" i="1" dirty="0">
                <a:solidFill>
                  <a:srgbClr val="C00000"/>
                </a:solidFill>
                <a:latin typeface="Times New Roman" panose="02020603050405020304" pitchFamily="18" charset="0"/>
                <a:cs typeface="Times New Roman" panose="02020603050405020304" pitchFamily="18" charset="0"/>
              </a:rPr>
              <a:t>Verapamil</a:t>
            </a:r>
            <a:r>
              <a:rPr lang="en-US" sz="1400" i="1" dirty="0">
                <a:latin typeface="Times New Roman" panose="02020603050405020304" pitchFamily="18" charset="0"/>
                <a:cs typeface="Times New Roman" panose="02020603050405020304" pitchFamily="18" charset="0"/>
              </a:rPr>
              <a:t> therapy may increase serum levels of </a:t>
            </a:r>
            <a:r>
              <a:rPr lang="en-US" sz="1400" b="1" i="1" dirty="0">
                <a:solidFill>
                  <a:srgbClr val="548235"/>
                </a:solidFill>
                <a:latin typeface="Times New Roman" panose="02020603050405020304" pitchFamily="18" charset="0"/>
                <a:cs typeface="Times New Roman" panose="02020603050405020304" pitchFamily="18" charset="0"/>
              </a:rPr>
              <a:t>cyclosporine</a:t>
            </a:r>
            <a:r>
              <a:rPr lang="en-US" sz="1400" i="1" dirty="0">
                <a:latin typeface="Times New Roman" panose="02020603050405020304" pitchFamily="18" charset="0"/>
                <a:cs typeface="Times New Roman" panose="02020603050405020304" pitchFamily="18" charset="0"/>
              </a:rPr>
              <a:t>.” [1]</a:t>
            </a:r>
          </a:p>
        </p:txBody>
      </p:sp>
      <p:sp>
        <p:nvSpPr>
          <p:cNvPr id="15" name="TextBox 14">
            <a:extLst>
              <a:ext uri="{FF2B5EF4-FFF2-40B4-BE49-F238E27FC236}">
                <a16:creationId xmlns:a16="http://schemas.microsoft.com/office/drawing/2014/main" id="{E2B95EAD-8D95-54E8-B8BC-41716504FEB4}"/>
              </a:ext>
            </a:extLst>
          </p:cNvPr>
          <p:cNvSpPr txBox="1"/>
          <p:nvPr/>
        </p:nvSpPr>
        <p:spPr>
          <a:xfrm>
            <a:off x="8001371" y="2584424"/>
            <a:ext cx="3076938" cy="523220"/>
          </a:xfrm>
          <a:prstGeom prst="rect">
            <a:avLst/>
          </a:prstGeom>
          <a:noFill/>
        </p:spPr>
        <p:txBody>
          <a:bodyPr wrap="square">
            <a:spAutoFit/>
          </a:bodyPr>
          <a:lstStyle/>
          <a:p>
            <a:r>
              <a:rPr lang="en-US" sz="1400" b="1" i="1" dirty="0">
                <a:solidFill>
                  <a:srgbClr val="C00000"/>
                </a:solidFill>
                <a:latin typeface="Times New Roman" panose="02020603050405020304" pitchFamily="18" charset="0"/>
                <a:cs typeface="Times New Roman" panose="02020603050405020304" pitchFamily="18" charset="0"/>
              </a:rPr>
              <a:t>Verapamil</a:t>
            </a:r>
            <a:r>
              <a:rPr lang="en-US" sz="1400" b="1" i="0" u="none" strike="noStrike" dirty="0">
                <a:solidFill>
                  <a:srgbClr val="C00000"/>
                </a:solidFill>
                <a:effectLst/>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is </a:t>
            </a:r>
            <a:r>
              <a:rPr lang="en-US" sz="1400" b="1" dirty="0">
                <a:latin typeface="Times New Roman" panose="02020603050405020304" pitchFamily="18" charset="0"/>
                <a:cs typeface="Times New Roman" panose="02020603050405020304" pitchFamily="18" charset="0"/>
              </a:rPr>
              <a:t>precipitant</a:t>
            </a:r>
            <a:r>
              <a:rPr lang="en-US" sz="1400" dirty="0">
                <a:latin typeface="Times New Roman" panose="02020603050405020304" pitchFamily="18" charset="0"/>
                <a:cs typeface="Times New Roman" panose="02020603050405020304" pitchFamily="18" charset="0"/>
              </a:rPr>
              <a:t> and</a:t>
            </a:r>
            <a:br>
              <a:rPr lang="en-US" sz="1400" dirty="0">
                <a:latin typeface="Times New Roman" panose="02020603050405020304" pitchFamily="18" charset="0"/>
                <a:cs typeface="Times New Roman" panose="02020603050405020304" pitchFamily="18" charset="0"/>
              </a:rPr>
            </a:br>
            <a:r>
              <a:rPr lang="en-US" sz="1400" b="1" i="1" dirty="0">
                <a:solidFill>
                  <a:srgbClr val="548235"/>
                </a:solidFill>
                <a:latin typeface="Times New Roman" panose="02020603050405020304" pitchFamily="18" charset="0"/>
                <a:cs typeface="Times New Roman" panose="02020603050405020304" pitchFamily="18" charset="0"/>
              </a:rPr>
              <a:t>Cyclosporine </a:t>
            </a:r>
            <a:r>
              <a:rPr lang="en-US" sz="1400" dirty="0">
                <a:latin typeface="Times New Roman" panose="02020603050405020304" pitchFamily="18" charset="0"/>
                <a:cs typeface="Times New Roman" panose="02020603050405020304" pitchFamily="18" charset="0"/>
              </a:rPr>
              <a:t> is the </a:t>
            </a:r>
            <a:r>
              <a:rPr lang="en-US" sz="1400" b="1" dirty="0">
                <a:latin typeface="Times New Roman" panose="02020603050405020304" pitchFamily="18" charset="0"/>
                <a:cs typeface="Times New Roman" panose="02020603050405020304" pitchFamily="18" charset="0"/>
              </a:rPr>
              <a:t>object drug</a:t>
            </a:r>
          </a:p>
        </p:txBody>
      </p:sp>
      <p:sp>
        <p:nvSpPr>
          <p:cNvPr id="16" name="TextBox 15">
            <a:extLst>
              <a:ext uri="{FF2B5EF4-FFF2-40B4-BE49-F238E27FC236}">
                <a16:creationId xmlns:a16="http://schemas.microsoft.com/office/drawing/2014/main" id="{1C83AD93-FEB7-EC35-9735-EAD1C49DBB0F}"/>
              </a:ext>
            </a:extLst>
          </p:cNvPr>
          <p:cNvSpPr txBox="1"/>
          <p:nvPr/>
        </p:nvSpPr>
        <p:spPr>
          <a:xfrm>
            <a:off x="8009998" y="4858879"/>
            <a:ext cx="3840594" cy="523220"/>
          </a:xfrm>
          <a:prstGeom prst="rect">
            <a:avLst/>
          </a:prstGeom>
          <a:noFill/>
        </p:spPr>
        <p:txBody>
          <a:bodyPr wrap="square">
            <a:spAutoFit/>
          </a:bodyPr>
          <a:lstStyle/>
          <a:p>
            <a:r>
              <a:rPr lang="en-US" sz="1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Zolpidem's</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clinical exposure </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have been impacted by </a:t>
            </a:r>
            <a:r>
              <a:rPr lang="en-US" sz="14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Intrinsic factors</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of  </a:t>
            </a:r>
            <a:r>
              <a:rPr lang="en-US" sz="1400" b="1" dirty="0">
                <a:solidFill>
                  <a:schemeClr val="accent6">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liver diseases</a:t>
            </a:r>
            <a:r>
              <a:rPr lang="en-US"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b="1" dirty="0">
              <a:latin typeface="Times New Roman" panose="02020603050405020304" pitchFamily="18" charset="0"/>
              <a:cs typeface="Times New Roman" panose="02020603050405020304" pitchFamily="18" charset="0"/>
            </a:endParaRPr>
          </a:p>
        </p:txBody>
      </p:sp>
      <p:grpSp>
        <p:nvGrpSpPr>
          <p:cNvPr id="17" name="Graphic 5120" descr="A flying arrow">
            <a:extLst>
              <a:ext uri="{FF2B5EF4-FFF2-40B4-BE49-F238E27FC236}">
                <a16:creationId xmlns:a16="http://schemas.microsoft.com/office/drawing/2014/main" id="{A23F4324-ADB2-577F-96EC-E01E4C5BD4A2}"/>
              </a:ext>
            </a:extLst>
          </p:cNvPr>
          <p:cNvGrpSpPr/>
          <p:nvPr/>
        </p:nvGrpSpPr>
        <p:grpSpPr>
          <a:xfrm rot="388923">
            <a:off x="5137923" y="4619842"/>
            <a:ext cx="2788909" cy="1043639"/>
            <a:chOff x="7982475" y="2484729"/>
            <a:chExt cx="1565244" cy="901755"/>
          </a:xfrm>
        </p:grpSpPr>
        <p:sp>
          <p:nvSpPr>
            <p:cNvPr id="18" name="Freeform: Shape 17">
              <a:extLst>
                <a:ext uri="{FF2B5EF4-FFF2-40B4-BE49-F238E27FC236}">
                  <a16:creationId xmlns:a16="http://schemas.microsoft.com/office/drawing/2014/main" id="{91A1603D-585D-EA9E-114A-B68CB5770398}"/>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EF5FA0C-55DF-0A2F-87DB-D1A4BC3E95A5}"/>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sp>
        <p:nvSpPr>
          <p:cNvPr id="20" name="TextBox 19">
            <a:extLst>
              <a:ext uri="{FF2B5EF4-FFF2-40B4-BE49-F238E27FC236}">
                <a16:creationId xmlns:a16="http://schemas.microsoft.com/office/drawing/2014/main" id="{0D68CD6E-E7A4-522C-34B4-52C2D861BC16}"/>
              </a:ext>
            </a:extLst>
          </p:cNvPr>
          <p:cNvSpPr txBox="1"/>
          <p:nvPr/>
        </p:nvSpPr>
        <p:spPr>
          <a:xfrm>
            <a:off x="727865" y="4792660"/>
            <a:ext cx="4224676" cy="954107"/>
          </a:xfrm>
          <a:prstGeom prst="rect">
            <a:avLst/>
          </a:prstGeom>
          <a:noFill/>
        </p:spPr>
        <p:txBody>
          <a:bodyPr wrap="square">
            <a:spAutoFit/>
          </a:bodyPr>
          <a:lstStyle/>
          <a:p>
            <a:r>
              <a:rPr lang="en-US" sz="1400" i="1" dirty="0">
                <a:latin typeface="Times New Roman" panose="02020603050405020304" pitchFamily="18" charset="0"/>
                <a:cs typeface="Times New Roman" panose="02020603050405020304" pitchFamily="18" charset="0"/>
              </a:rPr>
              <a:t>“Following a single 20mg oral </a:t>
            </a:r>
            <a:r>
              <a:rPr lang="en-US" sz="1400" b="1" i="1" dirty="0">
                <a:solidFill>
                  <a:srgbClr val="C00000"/>
                </a:solidFill>
                <a:latin typeface="Times New Roman" panose="02020603050405020304" pitchFamily="18" charset="0"/>
                <a:cs typeface="Times New Roman" panose="02020603050405020304" pitchFamily="18" charset="0"/>
              </a:rPr>
              <a:t>Zolpidem</a:t>
            </a:r>
            <a:r>
              <a:rPr lang="en-US" sz="1400" i="1" dirty="0">
                <a:latin typeface="Times New Roman" panose="02020603050405020304" pitchFamily="18" charset="0"/>
                <a:cs typeface="Times New Roman" panose="02020603050405020304" pitchFamily="18" charset="0"/>
              </a:rPr>
              <a:t> tartrate dose, mean </a:t>
            </a:r>
            <a:r>
              <a:rPr lang="en-US" sz="1400" b="1" i="1" dirty="0" err="1">
                <a:latin typeface="Times New Roman" panose="02020603050405020304" pitchFamily="18" charset="0"/>
                <a:cs typeface="Times New Roman" panose="02020603050405020304" pitchFamily="18" charset="0"/>
              </a:rPr>
              <a:t>Cmax</a:t>
            </a:r>
            <a:r>
              <a:rPr lang="en-US" sz="1400" b="1" i="1"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and </a:t>
            </a:r>
            <a:r>
              <a:rPr lang="en-US" sz="1400" b="1" i="1" dirty="0">
                <a:latin typeface="Times New Roman" panose="02020603050405020304" pitchFamily="18" charset="0"/>
                <a:cs typeface="Times New Roman" panose="02020603050405020304" pitchFamily="18" charset="0"/>
              </a:rPr>
              <a:t>AUC</a:t>
            </a:r>
            <a:r>
              <a:rPr lang="en-US" sz="1400" i="1" dirty="0">
                <a:latin typeface="Times New Roman" panose="02020603050405020304" pitchFamily="18" charset="0"/>
                <a:cs typeface="Times New Roman" panose="02020603050405020304" pitchFamily="18" charset="0"/>
              </a:rPr>
              <a:t> were found to be </a:t>
            </a:r>
            <a:r>
              <a:rPr lang="en-US" sz="1400" b="1" i="1" dirty="0">
                <a:latin typeface="Times New Roman" panose="02020603050405020304" pitchFamily="18" charset="0"/>
                <a:cs typeface="Times New Roman" panose="02020603050405020304" pitchFamily="18" charset="0"/>
              </a:rPr>
              <a:t>two times </a:t>
            </a:r>
            <a:r>
              <a:rPr lang="en-US" sz="1400" i="1" dirty="0">
                <a:latin typeface="Times New Roman" panose="02020603050405020304" pitchFamily="18" charset="0"/>
                <a:cs typeface="Times New Roman" panose="02020603050405020304" pitchFamily="18" charset="0"/>
              </a:rPr>
              <a:t>and </a:t>
            </a:r>
            <a:r>
              <a:rPr lang="en-US" sz="1400" b="1" i="1" dirty="0">
                <a:latin typeface="Times New Roman" panose="02020603050405020304" pitchFamily="18" charset="0"/>
                <a:cs typeface="Times New Roman" panose="02020603050405020304" pitchFamily="18" charset="0"/>
              </a:rPr>
              <a:t>five times </a:t>
            </a:r>
            <a:r>
              <a:rPr lang="en-US" sz="1400" i="1" dirty="0">
                <a:latin typeface="Times New Roman" panose="02020603050405020304" pitchFamily="18" charset="0"/>
                <a:cs typeface="Times New Roman" panose="02020603050405020304" pitchFamily="18" charset="0"/>
              </a:rPr>
              <a:t>higher, respectively, in </a:t>
            </a:r>
            <a:r>
              <a:rPr lang="en-US" sz="1400" b="1" i="1" dirty="0">
                <a:solidFill>
                  <a:schemeClr val="accent6">
                    <a:lumMod val="75000"/>
                  </a:schemeClr>
                </a:solidFill>
                <a:latin typeface="Times New Roman" panose="02020603050405020304" pitchFamily="18" charset="0"/>
                <a:cs typeface="Times New Roman" panose="02020603050405020304" pitchFamily="18" charset="0"/>
              </a:rPr>
              <a:t>hepatically-compromised </a:t>
            </a:r>
            <a:r>
              <a:rPr lang="en-US" sz="1400" i="1" dirty="0">
                <a:latin typeface="Times New Roman" panose="02020603050405020304" pitchFamily="18" charset="0"/>
                <a:cs typeface="Times New Roman" panose="02020603050405020304" pitchFamily="18" charset="0"/>
              </a:rPr>
              <a:t>patients</a:t>
            </a:r>
            <a:r>
              <a:rPr lang="en-US" sz="1400" i="1" dirty="0">
                <a:effectLst/>
              </a:rPr>
              <a:t>.” [1]</a:t>
            </a:r>
            <a:endParaRPr lang="en-US" sz="1400" i="1"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B8AF283B-3476-52FC-5566-A9A0A9BC86C0}"/>
              </a:ext>
            </a:extLst>
          </p:cNvPr>
          <p:cNvSpPr txBox="1"/>
          <p:nvPr/>
        </p:nvSpPr>
        <p:spPr>
          <a:xfrm>
            <a:off x="5581483" y="4987366"/>
            <a:ext cx="1944828" cy="369332"/>
          </a:xfrm>
          <a:prstGeom prst="rect">
            <a:avLst/>
          </a:prstGeom>
          <a:noFill/>
        </p:spPr>
        <p:txBody>
          <a:bodyPr wrap="square">
            <a:spAutoFit/>
          </a:bodyPr>
          <a:lstStyle/>
          <a:p>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ntrinsic factors?</a:t>
            </a:r>
            <a:endParaRPr lang="en-US" dirty="0"/>
          </a:p>
        </p:txBody>
      </p:sp>
      <p:sp>
        <p:nvSpPr>
          <p:cNvPr id="22" name="TextBox 21">
            <a:extLst>
              <a:ext uri="{FF2B5EF4-FFF2-40B4-BE49-F238E27FC236}">
                <a16:creationId xmlns:a16="http://schemas.microsoft.com/office/drawing/2014/main" id="{3929554B-F8F3-5A07-1D52-6EA6EB6D39F4}"/>
              </a:ext>
            </a:extLst>
          </p:cNvPr>
          <p:cNvSpPr txBox="1"/>
          <p:nvPr/>
        </p:nvSpPr>
        <p:spPr>
          <a:xfrm>
            <a:off x="460063" y="6169885"/>
            <a:ext cx="6097904" cy="261610"/>
          </a:xfrm>
          <a:prstGeom prst="rect">
            <a:avLst/>
          </a:prstGeom>
          <a:noFill/>
        </p:spPr>
        <p:txBody>
          <a:bodyPr wrap="square">
            <a:spAutoFit/>
          </a:bodyPr>
          <a:lstStyle/>
          <a:p>
            <a:r>
              <a:rPr lang="en-US" sz="1050" dirty="0"/>
              <a:t>[1]  https://dailymed.nlm.nih.gov/dailymed/fda</a:t>
            </a:r>
          </a:p>
        </p:txBody>
      </p:sp>
      <p:sp>
        <p:nvSpPr>
          <p:cNvPr id="23" name="TextBox 22">
            <a:extLst>
              <a:ext uri="{FF2B5EF4-FFF2-40B4-BE49-F238E27FC236}">
                <a16:creationId xmlns:a16="http://schemas.microsoft.com/office/drawing/2014/main" id="{690809A4-7B03-CDA6-2AA2-6249B7066CD8}"/>
              </a:ext>
            </a:extLst>
          </p:cNvPr>
          <p:cNvSpPr txBox="1"/>
          <p:nvPr/>
        </p:nvSpPr>
        <p:spPr>
          <a:xfrm>
            <a:off x="462596" y="1242047"/>
            <a:ext cx="1924284" cy="400110"/>
          </a:xfrm>
          <a:prstGeom prst="rect">
            <a:avLst/>
          </a:prstGeom>
          <a:noFill/>
        </p:spPr>
        <p:txBody>
          <a:bodyPr wrap="square">
            <a:spAutoFit/>
          </a:bodyPr>
          <a:lstStyle/>
          <a:p>
            <a:pPr algn="ctr"/>
            <a:r>
              <a:rPr lang="en-US" sz="2000" b="1" dirty="0">
                <a:solidFill>
                  <a:srgbClr val="3A3B41"/>
                </a:solidFill>
                <a:latin typeface="Montserrat" panose="020B0604020202020204" pitchFamily="2" charset="0"/>
              </a:rPr>
              <a:t>Prior study</a:t>
            </a:r>
          </a:p>
        </p:txBody>
      </p:sp>
      <p:sp>
        <p:nvSpPr>
          <p:cNvPr id="24" name="Rectangle 23">
            <a:extLst>
              <a:ext uri="{FF2B5EF4-FFF2-40B4-BE49-F238E27FC236}">
                <a16:creationId xmlns:a16="http://schemas.microsoft.com/office/drawing/2014/main" id="{535C7387-D082-A6CF-11BE-B60310B81D54}"/>
              </a:ext>
            </a:extLst>
          </p:cNvPr>
          <p:cNvSpPr/>
          <p:nvPr/>
        </p:nvSpPr>
        <p:spPr>
          <a:xfrm>
            <a:off x="491786" y="1122421"/>
            <a:ext cx="11700214" cy="2138142"/>
          </a:xfrm>
          <a:prstGeom prst="rect">
            <a:avLst/>
          </a:prstGeom>
          <a:solidFill>
            <a:schemeClr val="bg2">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5E3F068-1DF5-42E3-B3CD-2F5AC0A2842F}"/>
              </a:ext>
            </a:extLst>
          </p:cNvPr>
          <p:cNvSpPr txBox="1"/>
          <p:nvPr/>
        </p:nvSpPr>
        <p:spPr>
          <a:xfrm>
            <a:off x="1767824" y="3928677"/>
            <a:ext cx="8656352" cy="646331"/>
          </a:xfrm>
          <a:prstGeom prst="rect">
            <a:avLst/>
          </a:prstGeom>
          <a:noFill/>
        </p:spPr>
        <p:txBody>
          <a:bodyPr wrap="square">
            <a:spAutoFit/>
          </a:bodyPr>
          <a:lstStyle/>
          <a:p>
            <a:pPr algn="ctr"/>
            <a:r>
              <a:rPr lang="en-US" b="1" dirty="0"/>
              <a:t>2</a:t>
            </a:r>
            <a:r>
              <a:rPr lang="en-US" b="1" baseline="30000" dirty="0"/>
              <a:t>nd</a:t>
            </a:r>
            <a:r>
              <a:rPr lang="en-US" b="1" dirty="0"/>
              <a:t> Task: </a:t>
            </a:r>
            <a:r>
              <a:rPr lang="en-US" dirty="0"/>
              <a:t>Identifying intrinsic factors, such as age, gender, genetics, additional disease and organ function, that may alter clinical exposure</a:t>
            </a:r>
          </a:p>
        </p:txBody>
      </p:sp>
    </p:spTree>
    <p:extLst>
      <p:ext uri="{BB962C8B-B14F-4D97-AF65-F5344CB8AC3E}">
        <p14:creationId xmlns:p14="http://schemas.microsoft.com/office/powerpoint/2010/main" val="300415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1"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0403FE-AD3C-B6BB-DF1E-BA83BAC279ED}"/>
              </a:ext>
            </a:extLst>
          </p:cNvPr>
          <p:cNvSpPr txBox="1">
            <a:spLocks/>
          </p:cNvSpPr>
          <p:nvPr/>
        </p:nvSpPr>
        <p:spPr>
          <a:xfrm>
            <a:off x="491787" y="65423"/>
            <a:ext cx="10823913"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r>
              <a:rPr lang="en-US" sz="2800" b="1" dirty="0"/>
              <a:t>2. Prompt </a:t>
            </a:r>
            <a:br>
              <a:rPr lang="en-US" sz="2800" b="1" dirty="0"/>
            </a:br>
            <a:r>
              <a:rPr lang="en-US" sz="2800" b="1" dirty="0"/>
              <a:t>	Intrinsic factors affecting drug clinical exposure </a:t>
            </a:r>
            <a:endParaRPr lang="en-US" sz="2800" dirty="0"/>
          </a:p>
        </p:txBody>
      </p:sp>
      <p:sp>
        <p:nvSpPr>
          <p:cNvPr id="22" name="TextBox 21">
            <a:extLst>
              <a:ext uri="{FF2B5EF4-FFF2-40B4-BE49-F238E27FC236}">
                <a16:creationId xmlns:a16="http://schemas.microsoft.com/office/drawing/2014/main" id="{3929554B-F8F3-5A07-1D52-6EA6EB6D39F4}"/>
              </a:ext>
            </a:extLst>
          </p:cNvPr>
          <p:cNvSpPr txBox="1"/>
          <p:nvPr/>
        </p:nvSpPr>
        <p:spPr>
          <a:xfrm>
            <a:off x="460063" y="6169885"/>
            <a:ext cx="6097904" cy="261610"/>
          </a:xfrm>
          <a:prstGeom prst="rect">
            <a:avLst/>
          </a:prstGeom>
          <a:noFill/>
        </p:spPr>
        <p:txBody>
          <a:bodyPr wrap="square">
            <a:spAutoFit/>
          </a:bodyPr>
          <a:lstStyle/>
          <a:p>
            <a:r>
              <a:rPr lang="en-US" sz="1050" dirty="0"/>
              <a:t>[1]  https://dailymed.nlm.nih.gov/dailymed/fda</a:t>
            </a:r>
          </a:p>
        </p:txBody>
      </p:sp>
      <p:sp>
        <p:nvSpPr>
          <p:cNvPr id="4" name="TextBox 3">
            <a:extLst>
              <a:ext uri="{FF2B5EF4-FFF2-40B4-BE49-F238E27FC236}">
                <a16:creationId xmlns:a16="http://schemas.microsoft.com/office/drawing/2014/main" id="{010ABB07-C9FA-576B-07D2-4599DB47D1D7}"/>
              </a:ext>
            </a:extLst>
          </p:cNvPr>
          <p:cNvSpPr txBox="1"/>
          <p:nvPr/>
        </p:nvSpPr>
        <p:spPr>
          <a:xfrm>
            <a:off x="9018445" y="2784779"/>
            <a:ext cx="2950229" cy="17851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100" dirty="0">
                <a:solidFill>
                  <a:srgbClr val="4E79C7"/>
                </a:solidFill>
                <a:latin typeface="Consolas" panose="020B0609020204030204" pitchFamily="49" charset="0"/>
              </a:rPr>
              <a:t>Levetiracetam </a:t>
            </a:r>
            <a:r>
              <a:rPr lang="en-US" sz="1100" dirty="0" err="1">
                <a:solidFill>
                  <a:srgbClr val="4E79C7"/>
                </a:solidFill>
                <a:latin typeface="Consolas" panose="020B0609020204030204" pitchFamily="49" charset="0"/>
              </a:rPr>
              <a:t>Cmax</a:t>
            </a:r>
            <a:r>
              <a:rPr lang="en-US" sz="1100" dirty="0">
                <a:solidFill>
                  <a:srgbClr val="4E79C7"/>
                </a:solidFill>
                <a:latin typeface="Consolas" panose="020B0609020204030204" pitchFamily="49" charset="0"/>
              </a:rPr>
              <a:t> and AUC were 20% higher in women (N=11) compared to men (N=12). </a:t>
            </a:r>
            <a:br>
              <a:rPr lang="en-US" sz="1100" dirty="0">
                <a:solidFill>
                  <a:srgbClr val="4E79C7"/>
                </a:solidFill>
                <a:latin typeface="Consolas" panose="020B0609020204030204" pitchFamily="49" charset="0"/>
              </a:rPr>
            </a:br>
            <a:r>
              <a:rPr lang="en-US" sz="1100" dirty="0">
                <a:solidFill>
                  <a:srgbClr val="D2814A"/>
                </a:solidFill>
                <a:latin typeface="Consolas" panose="020B0609020204030204" pitchFamily="49" charset="0"/>
              </a:rPr>
              <a:t>Is this statement specifically addressing or pertaining to the pharmacokinetic properties associated with intrinsic factors?</a:t>
            </a:r>
          </a:p>
          <a:p>
            <a:r>
              <a:rPr lang="en-US" sz="1100" dirty="0">
                <a:solidFill>
                  <a:srgbClr val="D2814A"/>
                </a:solidFill>
                <a:latin typeface="Consolas" panose="020B0609020204030204" pitchFamily="49" charset="0"/>
              </a:rPr>
              <a:t>Options:</a:t>
            </a:r>
          </a:p>
          <a:p>
            <a:r>
              <a:rPr lang="en-US" sz="1100" dirty="0">
                <a:solidFill>
                  <a:srgbClr val="D2814A"/>
                </a:solidFill>
                <a:latin typeface="Consolas" panose="020B0609020204030204" pitchFamily="49" charset="0"/>
              </a:rPr>
              <a:t>- Yes</a:t>
            </a:r>
          </a:p>
          <a:p>
            <a:r>
              <a:rPr lang="en-US" sz="1100" dirty="0">
                <a:solidFill>
                  <a:srgbClr val="D2814A"/>
                </a:solidFill>
                <a:latin typeface="Consolas" panose="020B0609020204030204" pitchFamily="49" charset="0"/>
              </a:rPr>
              <a:t>- No</a:t>
            </a:r>
          </a:p>
        </p:txBody>
      </p:sp>
      <p:sp>
        <p:nvSpPr>
          <p:cNvPr id="6" name="Title 1">
            <a:extLst>
              <a:ext uri="{FF2B5EF4-FFF2-40B4-BE49-F238E27FC236}">
                <a16:creationId xmlns:a16="http://schemas.microsoft.com/office/drawing/2014/main" id="{5D452FDB-7BE0-006B-9AC8-3F904E7AEA6D}"/>
              </a:ext>
            </a:extLst>
          </p:cNvPr>
          <p:cNvSpPr txBox="1">
            <a:spLocks/>
          </p:cNvSpPr>
          <p:nvPr/>
        </p:nvSpPr>
        <p:spPr>
          <a:xfrm>
            <a:off x="8943322" y="2016839"/>
            <a:ext cx="3025352"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pPr algn="ctr"/>
            <a:r>
              <a:rPr lang="en-US" sz="1200" b="1" dirty="0"/>
              <a:t>Performance significantly declines if the task is not clearly and accurately described to the model.</a:t>
            </a:r>
          </a:p>
        </p:txBody>
      </p:sp>
      <p:sp>
        <p:nvSpPr>
          <p:cNvPr id="7" name="Rectangle 6">
            <a:extLst>
              <a:ext uri="{FF2B5EF4-FFF2-40B4-BE49-F238E27FC236}">
                <a16:creationId xmlns:a16="http://schemas.microsoft.com/office/drawing/2014/main" id="{A9FC1C63-D731-9E51-9FCA-A34B57B8C990}"/>
              </a:ext>
            </a:extLst>
          </p:cNvPr>
          <p:cNvSpPr/>
          <p:nvPr/>
        </p:nvSpPr>
        <p:spPr>
          <a:xfrm>
            <a:off x="1454150" y="2741083"/>
            <a:ext cx="340783" cy="13227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995EE7-9CB9-B62D-3AD0-0542DDD0D4CF}"/>
              </a:ext>
            </a:extLst>
          </p:cNvPr>
          <p:cNvSpPr/>
          <p:nvPr/>
        </p:nvSpPr>
        <p:spPr>
          <a:xfrm>
            <a:off x="1454149" y="4569883"/>
            <a:ext cx="340783" cy="13227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468C09-0FAD-0352-D57D-CCE18FB01756}"/>
              </a:ext>
            </a:extLst>
          </p:cNvPr>
          <p:cNvSpPr/>
          <p:nvPr/>
        </p:nvSpPr>
        <p:spPr>
          <a:xfrm>
            <a:off x="1408430" y="5283098"/>
            <a:ext cx="340783" cy="13227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897ED9E-4F28-E806-1DD0-784622C56441}"/>
              </a:ext>
            </a:extLst>
          </p:cNvPr>
          <p:cNvSpPr/>
          <p:nvPr/>
        </p:nvSpPr>
        <p:spPr>
          <a:xfrm>
            <a:off x="1454149" y="3897897"/>
            <a:ext cx="340783" cy="9469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762961F3-330B-68D4-5969-CCCF4F496CED}"/>
              </a:ext>
            </a:extLst>
          </p:cNvPr>
          <p:cNvGraphicFramePr>
            <a:graphicFrameLocks noGrp="1"/>
          </p:cNvGraphicFramePr>
          <p:nvPr>
            <p:extLst>
              <p:ext uri="{D42A27DB-BD31-4B8C-83A1-F6EECF244321}">
                <p14:modId xmlns:p14="http://schemas.microsoft.com/office/powerpoint/2010/main" val="738265780"/>
              </p:ext>
            </p:extLst>
          </p:nvPr>
        </p:nvGraphicFramePr>
        <p:xfrm>
          <a:off x="613878" y="1530444"/>
          <a:ext cx="8114148" cy="4100440"/>
        </p:xfrm>
        <a:graphic>
          <a:graphicData uri="http://schemas.openxmlformats.org/drawingml/2006/table">
            <a:tbl>
              <a:tblPr firstRow="1" bandRow="1">
                <a:tableStyleId>{5940675A-B579-460E-94D1-54222C63F5DA}</a:tableStyleId>
              </a:tblPr>
              <a:tblGrid>
                <a:gridCol w="823810">
                  <a:extLst>
                    <a:ext uri="{9D8B030D-6E8A-4147-A177-3AD203B41FA5}">
                      <a16:colId xmlns:a16="http://schemas.microsoft.com/office/drawing/2014/main" val="1901593437"/>
                    </a:ext>
                  </a:extLst>
                </a:gridCol>
                <a:gridCol w="7290338">
                  <a:extLst>
                    <a:ext uri="{9D8B030D-6E8A-4147-A177-3AD203B41FA5}">
                      <a16:colId xmlns:a16="http://schemas.microsoft.com/office/drawing/2014/main" val="2051943009"/>
                    </a:ext>
                  </a:extLst>
                </a:gridCol>
              </a:tblGrid>
              <a:tr h="444104">
                <a:tc>
                  <a:txBody>
                    <a:bodyPr/>
                    <a:lstStyle/>
                    <a:p>
                      <a:r>
                        <a:rPr lang="en-US" dirty="0"/>
                        <a:t>Model</a:t>
                      </a:r>
                    </a:p>
                  </a:txBody>
                  <a:tcPr/>
                </a:tc>
                <a:tc>
                  <a:txBody>
                    <a:bodyPr/>
                    <a:lstStyle/>
                    <a:p>
                      <a:r>
                        <a:rPr lang="en-US" sz="1800" b="1" i="0" kern="1200" dirty="0">
                          <a:solidFill>
                            <a:schemeClr val="tx1"/>
                          </a:solidFill>
                          <a:effectLst/>
                          <a:latin typeface="+mn-lt"/>
                          <a:ea typeface="+mn-ea"/>
                          <a:cs typeface="+mn-cs"/>
                        </a:rPr>
                        <a:t>Task 2: Identifying patient’s intrinsic factors altering drugs’ clinical exposure sentences</a:t>
                      </a:r>
                      <a:endParaRPr lang="en-US" dirty="0"/>
                    </a:p>
                  </a:txBody>
                  <a:tcPr/>
                </a:tc>
                <a:extLst>
                  <a:ext uri="{0D108BD9-81ED-4DB2-BD59-A6C34878D82A}">
                    <a16:rowId xmlns:a16="http://schemas.microsoft.com/office/drawing/2014/main" val="1130145489"/>
                  </a:ext>
                </a:extLst>
              </a:tr>
              <a:tr h="666732">
                <a:tc>
                  <a:txBody>
                    <a:bodyPr/>
                    <a:lstStyle/>
                    <a:p>
                      <a:pPr marL="0" marR="0" algn="ctr">
                        <a:lnSpc>
                          <a:spcPct val="150000"/>
                        </a:lnSpc>
                        <a:spcBef>
                          <a:spcPts val="600"/>
                        </a:spcBef>
                        <a:spcAft>
                          <a:spcPts val="1200"/>
                        </a:spcAft>
                      </a:pPr>
                      <a:r>
                        <a:rPr lang="en-US" sz="1400" b="1" dirty="0">
                          <a:effectLst/>
                          <a:latin typeface="Times New Roman" panose="02020603050405020304" pitchFamily="18" charset="0"/>
                          <a:ea typeface="Calibri" panose="020F0502020204030204" pitchFamily="34" charset="0"/>
                          <a:cs typeface="Arial" panose="020B0604020202020204" pitchFamily="34" charset="0"/>
                        </a:rPr>
                        <a:t>Flan-T5</a:t>
                      </a:r>
                    </a:p>
                  </a:txBody>
                  <a:tcPr marL="68580" marR="68580" marT="0" marB="0" anchor="ctr"/>
                </a:tc>
                <a:tc>
                  <a:txBody>
                    <a:bodyPr/>
                    <a:lstStyle/>
                    <a:p>
                      <a:pPr marL="0" marR="0" algn="l">
                        <a:lnSpc>
                          <a:spcPct val="100000"/>
                        </a:lnSpc>
                        <a:spcBef>
                          <a:spcPts val="0"/>
                        </a:spcBef>
                        <a:spcAft>
                          <a:spcPts val="0"/>
                        </a:spcAft>
                      </a:pPr>
                      <a:r>
                        <a:rPr lang="en-US" sz="1100" kern="12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Is it true that the given sentence relates exclusively to the drug’s pharmacokinetics as altered by patients’ intrinsic factors, such as gender, age, weight, genetics, organ’s function, additional diseases, and so forth?</a:t>
                      </a:r>
                      <a:br>
                        <a:rPr lang="en-US" sz="1100" kern="12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br>
                      <a:r>
                        <a:rPr lang="en-US" sz="1100" kern="12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Given sentence: </a:t>
                      </a:r>
                      <a:r>
                        <a:rPr lang="en-US" sz="1100" kern="12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’Levetiracetam </a:t>
                      </a:r>
                      <a:r>
                        <a:rPr lang="en-US" sz="1100" kern="1200" dirty="0" err="1">
                          <a:solidFill>
                            <a:srgbClr val="4472C4"/>
                          </a:solidFill>
                          <a:effectLst/>
                          <a:latin typeface="Times New Roman" panose="02020603050405020304" pitchFamily="18" charset="0"/>
                          <a:ea typeface="Calibri" panose="020F0502020204030204" pitchFamily="34" charset="0"/>
                          <a:cs typeface="Arial" panose="020B0604020202020204" pitchFamily="34" charset="0"/>
                        </a:rPr>
                        <a:t>Cmax</a:t>
                      </a:r>
                      <a:r>
                        <a:rPr lang="en-US" sz="1100" kern="12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and AUC were 20% higher in women (N = 11) compared to men (N = 12)’.</a:t>
                      </a:r>
                      <a:br>
                        <a:rPr lang="en-US" dirty="0"/>
                      </a:br>
                      <a:r>
                        <a:rPr lang="en-US" sz="1100" kern="12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Options: - Yes - No</a:t>
                      </a:r>
                    </a:p>
                  </a:txBody>
                  <a:tcPr marL="68580" marR="68580" marT="0" marB="0" anchor="ctr"/>
                </a:tc>
                <a:extLst>
                  <a:ext uri="{0D108BD9-81ED-4DB2-BD59-A6C34878D82A}">
                    <a16:rowId xmlns:a16="http://schemas.microsoft.com/office/drawing/2014/main" val="2711416933"/>
                  </a:ext>
                </a:extLst>
              </a:tr>
              <a:tr h="1131425">
                <a:tc>
                  <a:txBody>
                    <a:bodyPr/>
                    <a:lstStyle/>
                    <a:p>
                      <a:pPr marL="0" marR="0" algn="ctr">
                        <a:lnSpc>
                          <a:spcPct val="150000"/>
                        </a:lnSpc>
                        <a:spcBef>
                          <a:spcPts val="600"/>
                        </a:spcBef>
                        <a:spcAft>
                          <a:spcPts val="1200"/>
                        </a:spcAft>
                      </a:pPr>
                      <a:r>
                        <a:rPr lang="en-US" sz="1400" b="1" dirty="0">
                          <a:effectLst/>
                          <a:latin typeface="Times New Roman" panose="02020603050405020304" pitchFamily="18" charset="0"/>
                          <a:ea typeface="Calibri" panose="020F0502020204030204" pitchFamily="34" charset="0"/>
                          <a:cs typeface="Arial" panose="020B0604020202020204" pitchFamily="34" charset="0"/>
                        </a:rPr>
                        <a:t>Tk-instruct  </a:t>
                      </a:r>
                    </a:p>
                  </a:txBody>
                  <a:tcPr marL="68580" marR="68580" marT="0" marB="0" anchor="ctr"/>
                </a:tc>
                <a:tc>
                  <a:txBody>
                    <a:bodyPr/>
                    <a:lstStyle/>
                    <a:p>
                      <a:pPr marL="0" marR="0">
                        <a:lnSpc>
                          <a:spcPct val="100000"/>
                        </a:lnSpc>
                        <a:spcBef>
                          <a:spcPts val="0"/>
                        </a:spcBef>
                        <a:spcAft>
                          <a:spcPts val="0"/>
                        </a:spcAft>
                      </a:pPr>
                      <a:r>
                        <a:rPr lang="en-US" sz="1100" kern="1200" dirty="0">
                          <a:solidFill>
                            <a:srgbClr val="C45911"/>
                          </a:solidFill>
                          <a:effectLst/>
                          <a:latin typeface="Calibri" panose="020F0502020204030204" pitchFamily="34" charset="0"/>
                          <a:ea typeface="+mn-ea"/>
                          <a:cs typeface="Arial" panose="020B0604020202020204" pitchFamily="34" charset="0"/>
                        </a:rPr>
                        <a:t>In this task, you are provided with two sentences. Determine whether the first sentence clearly implies the second sentence. It means the second sentence can be determined only from the first sentence. Provide your answer as either 1 if the first sentence implies the second sentence, or 0 if it does not.</a:t>
                      </a:r>
                      <a:br>
                        <a:rPr lang="en-US" sz="1100" kern="1200" dirty="0">
                          <a:solidFill>
                            <a:srgbClr val="C45911"/>
                          </a:solidFill>
                          <a:effectLst/>
                          <a:latin typeface="Calibri" panose="020F0502020204030204" pitchFamily="34" charset="0"/>
                          <a:ea typeface="+mn-ea"/>
                          <a:cs typeface="Arial" panose="020B0604020202020204" pitchFamily="34" charset="0"/>
                        </a:rPr>
                      </a:br>
                      <a:r>
                        <a:rPr lang="en-US" sz="1100" kern="1200" dirty="0">
                          <a:solidFill>
                            <a:srgbClr val="C45911"/>
                          </a:solidFill>
                          <a:effectLst/>
                          <a:latin typeface="Calibri" panose="020F0502020204030204" pitchFamily="34" charset="0"/>
                          <a:ea typeface="+mn-ea"/>
                          <a:cs typeface="Arial" panose="020B0604020202020204" pitchFamily="34" charset="0"/>
                        </a:rPr>
                        <a:t>Input:</a:t>
                      </a:r>
                      <a:br>
                        <a:rPr lang="en-US" sz="1100" kern="1200" dirty="0">
                          <a:solidFill>
                            <a:srgbClr val="C45911"/>
                          </a:solidFill>
                          <a:effectLst/>
                          <a:latin typeface="Calibri" panose="020F0502020204030204" pitchFamily="34" charset="0"/>
                          <a:ea typeface="+mn-ea"/>
                          <a:cs typeface="Arial" panose="020B0604020202020204" pitchFamily="34" charset="0"/>
                        </a:rPr>
                      </a:br>
                      <a:r>
                        <a:rPr lang="en-US" sz="1100" kern="1200" dirty="0">
                          <a:solidFill>
                            <a:srgbClr val="C45911"/>
                          </a:solidFill>
                          <a:effectLst/>
                          <a:latin typeface="Calibri" panose="020F0502020204030204" pitchFamily="34" charset="0"/>
                          <a:ea typeface="+mn-ea"/>
                          <a:cs typeface="Arial" panose="020B0604020202020204" pitchFamily="34" charset="0"/>
                        </a:rPr>
                        <a:t>Sentence 1: </a:t>
                      </a:r>
                      <a:r>
                        <a:rPr lang="en-US" sz="1100" kern="12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’Levetiracetam </a:t>
                      </a:r>
                      <a:r>
                        <a:rPr lang="en-US" sz="1100" kern="1200" dirty="0" err="1">
                          <a:solidFill>
                            <a:srgbClr val="4472C4"/>
                          </a:solidFill>
                          <a:effectLst/>
                          <a:latin typeface="Times New Roman" panose="02020603050405020304" pitchFamily="18" charset="0"/>
                          <a:ea typeface="Calibri" panose="020F0502020204030204" pitchFamily="34" charset="0"/>
                          <a:cs typeface="Arial" panose="020B0604020202020204" pitchFamily="34" charset="0"/>
                        </a:rPr>
                        <a:t>Cmax</a:t>
                      </a:r>
                      <a:r>
                        <a:rPr lang="en-US" sz="1100" kern="12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and AUC were 20% higher in women (N = 11) compared to men (N = 12)’.</a:t>
                      </a:r>
                      <a:br>
                        <a:rPr lang="en-US" sz="1100" kern="1200" dirty="0">
                          <a:solidFill>
                            <a:srgbClr val="4472C4"/>
                          </a:solidFill>
                          <a:effectLst/>
                          <a:latin typeface="Calibri" panose="020F0502020204030204" pitchFamily="34" charset="0"/>
                          <a:ea typeface="+mn-ea"/>
                          <a:cs typeface="Arial" panose="020B0604020202020204" pitchFamily="34" charset="0"/>
                        </a:rPr>
                      </a:br>
                      <a:r>
                        <a:rPr lang="en-US" sz="1100" kern="1200" dirty="0">
                          <a:solidFill>
                            <a:srgbClr val="4472C4"/>
                          </a:solidFill>
                          <a:effectLst/>
                          <a:latin typeface="Calibri" panose="020F0502020204030204" pitchFamily="34" charset="0"/>
                          <a:ea typeface="+mn-ea"/>
                          <a:cs typeface="Arial" panose="020B0604020202020204" pitchFamily="34" charset="0"/>
                        </a:rPr>
                        <a:t> </a:t>
                      </a:r>
                      <a:r>
                        <a:rPr lang="en-US" sz="1100" kern="1200" dirty="0">
                          <a:solidFill>
                            <a:srgbClr val="C45911"/>
                          </a:solidFill>
                          <a:effectLst/>
                          <a:latin typeface="Calibri" panose="020F0502020204030204" pitchFamily="34" charset="0"/>
                          <a:ea typeface="+mn-ea"/>
                          <a:cs typeface="Arial" panose="020B0604020202020204" pitchFamily="34" charset="0"/>
                        </a:rPr>
                        <a:t>Sentence 2: The sentence is about pharmacokinetic drug-drug interaction which relates to how the pharmacokinetics of a drug, namely absorption, distribution, metabolism, or excretion, change when co-administered with another drug Output.</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133647686"/>
                  </a:ext>
                </a:extLst>
              </a:tr>
              <a:tr h="808160">
                <a:tc>
                  <a:txBody>
                    <a:bodyPr/>
                    <a:lstStyle/>
                    <a:p>
                      <a:pPr marL="0" marR="0" algn="ctr">
                        <a:lnSpc>
                          <a:spcPct val="150000"/>
                        </a:lnSpc>
                        <a:spcBef>
                          <a:spcPts val="600"/>
                        </a:spcBef>
                        <a:spcAft>
                          <a:spcPts val="1200"/>
                        </a:spcAft>
                      </a:pPr>
                      <a:r>
                        <a:rPr lang="en-US" sz="1400" b="1" dirty="0">
                          <a:effectLst/>
                          <a:latin typeface="Times New Roman" panose="02020603050405020304" pitchFamily="18" charset="0"/>
                          <a:ea typeface="Calibri" panose="020F0502020204030204" pitchFamily="34" charset="0"/>
                          <a:cs typeface="Arial" panose="020B0604020202020204" pitchFamily="34" charset="0"/>
                        </a:rPr>
                        <a:t>T0pp</a:t>
                      </a:r>
                    </a:p>
                  </a:txBody>
                  <a:tcPr marL="68580" marR="68580" marT="0" marB="0" anchor="ctr"/>
                </a:tc>
                <a:tc>
                  <a:txBody>
                    <a:bodyPr/>
                    <a:lstStyle/>
                    <a:p>
                      <a:pPr marL="0" marR="0" algn="l">
                        <a:lnSpc>
                          <a:spcPct val="100000"/>
                        </a:lnSpc>
                        <a:spcBef>
                          <a:spcPts val="0"/>
                        </a:spcBef>
                        <a:spcAft>
                          <a:spcPts val="0"/>
                        </a:spcAft>
                      </a:pPr>
                      <a:r>
                        <a:rPr lang="en-US" sz="11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The following sentence relates to how the pharmacokinetics of a drug, namely absorption, distribution, metabolism, or excretion, change when co-administered with another drug, indicating pharmacokinetic drug-drug interaction.</a:t>
                      </a:r>
                      <a:endParaRPr lang="en-US" sz="1100" dirty="0">
                        <a:effectLst/>
                        <a:latin typeface="Times New Roman" panose="02020603050405020304" pitchFamily="18" charset="0"/>
                        <a:ea typeface="Calibri" panose="020F0502020204030204" pitchFamily="34" charset="0"/>
                        <a:cs typeface="Arial" panose="020B0604020202020204" pitchFamily="34" charset="0"/>
                      </a:endParaRPr>
                    </a:p>
                    <a:p>
                      <a:pPr marL="0" marR="0" algn="l">
                        <a:lnSpc>
                          <a:spcPct val="100000"/>
                        </a:lnSpc>
                        <a:spcBef>
                          <a:spcPts val="0"/>
                        </a:spcBef>
                        <a:spcAft>
                          <a:spcPts val="0"/>
                        </a:spcAft>
                      </a:pPr>
                      <a:r>
                        <a:rPr lang="en-US" sz="1100" kern="12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’Levetiracetam </a:t>
                      </a:r>
                      <a:r>
                        <a:rPr lang="en-US" sz="1100" kern="1200" dirty="0" err="1">
                          <a:solidFill>
                            <a:srgbClr val="4472C4"/>
                          </a:solidFill>
                          <a:effectLst/>
                          <a:latin typeface="Times New Roman" panose="02020603050405020304" pitchFamily="18" charset="0"/>
                          <a:ea typeface="Calibri" panose="020F0502020204030204" pitchFamily="34" charset="0"/>
                          <a:cs typeface="Arial" panose="020B0604020202020204" pitchFamily="34" charset="0"/>
                        </a:rPr>
                        <a:t>Cmax</a:t>
                      </a:r>
                      <a:r>
                        <a:rPr lang="en-US" sz="1100" kern="12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and AUC were 20% higher in women (N = 11) compared to men (N = 12)’.</a:t>
                      </a:r>
                      <a:br>
                        <a:rPr lang="en-US" sz="1100" dirty="0">
                          <a:effectLst/>
                          <a:latin typeface="Times New Roman" panose="02020603050405020304" pitchFamily="18" charset="0"/>
                          <a:ea typeface="Calibri" panose="020F0502020204030204" pitchFamily="34" charset="0"/>
                          <a:cs typeface="Arial" panose="020B0604020202020204" pitchFamily="34" charset="0"/>
                        </a:rPr>
                      </a:br>
                      <a:r>
                        <a:rPr lang="en-US" sz="11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True, or False?</a:t>
                      </a:r>
                      <a:endParaRPr lang="en-US"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25716519"/>
                  </a:ext>
                </a:extLst>
              </a:tr>
              <a:tr h="808160">
                <a:tc>
                  <a:txBody>
                    <a:bodyPr/>
                    <a:lstStyle/>
                    <a:p>
                      <a:pPr marL="0" marR="0" algn="ctr">
                        <a:lnSpc>
                          <a:spcPct val="150000"/>
                        </a:lnSpc>
                        <a:spcBef>
                          <a:spcPts val="600"/>
                        </a:spcBef>
                        <a:spcAft>
                          <a:spcPts val="1200"/>
                        </a:spcAft>
                      </a:pPr>
                      <a:r>
                        <a:rPr lang="en-US" sz="1400" b="1" dirty="0">
                          <a:effectLst/>
                          <a:latin typeface="Times New Roman" panose="02020603050405020304" pitchFamily="18" charset="0"/>
                          <a:ea typeface="Calibri" panose="020F0502020204030204" pitchFamily="34" charset="0"/>
                          <a:cs typeface="Arial" panose="020B0604020202020204" pitchFamily="34" charset="0"/>
                        </a:rPr>
                        <a:t>Vicuna</a:t>
                      </a:r>
                    </a:p>
                  </a:txBody>
                  <a:tcPr marL="68580" marR="68580" marT="0" marB="0" anchor="ctr"/>
                </a:tc>
                <a:tc>
                  <a:txBody>
                    <a:bodyPr/>
                    <a:lstStyle/>
                    <a:p>
                      <a:pPr marL="0" marR="0" algn="l">
                        <a:lnSpc>
                          <a:spcPct val="100000"/>
                        </a:lnSpc>
                        <a:spcBef>
                          <a:spcPts val="0"/>
                        </a:spcBef>
                        <a:spcAft>
                          <a:spcPts val="0"/>
                        </a:spcAft>
                      </a:pPr>
                      <a:r>
                        <a:rPr lang="en-US" sz="11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Given </a:t>
                      </a:r>
                      <a:r>
                        <a:rPr lang="en-US" sz="1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a:t>
                      </a:r>
                      <a:r>
                        <a:rPr lang="en-US" sz="1100" kern="12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’Levetiracetam </a:t>
                      </a:r>
                      <a:r>
                        <a:rPr lang="en-US" sz="1100" kern="1200" dirty="0" err="1">
                          <a:solidFill>
                            <a:srgbClr val="4472C4"/>
                          </a:solidFill>
                          <a:effectLst/>
                          <a:latin typeface="Times New Roman" panose="02020603050405020304" pitchFamily="18" charset="0"/>
                          <a:ea typeface="Calibri" panose="020F0502020204030204" pitchFamily="34" charset="0"/>
                          <a:cs typeface="Arial" panose="020B0604020202020204" pitchFamily="34" charset="0"/>
                        </a:rPr>
                        <a:t>Cmax</a:t>
                      </a:r>
                      <a:r>
                        <a:rPr lang="en-US" sz="1100" kern="12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and AUC were 20% higher in women (N = 11) compared to men (N = 12)’.</a:t>
                      </a:r>
                      <a:br>
                        <a:rPr lang="en-US" sz="1100" dirty="0">
                          <a:effectLst/>
                          <a:latin typeface="Times New Roman" panose="02020603050405020304" pitchFamily="18" charset="0"/>
                          <a:ea typeface="Calibri" panose="020F0502020204030204" pitchFamily="34" charset="0"/>
                          <a:cs typeface="Arial" panose="020B0604020202020204" pitchFamily="34" charset="0"/>
                        </a:rPr>
                      </a:br>
                      <a:r>
                        <a:rPr lang="en-US" sz="1100" kern="12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Is it true that this sentence relates exclusively to the drug’s pharmacokinetics as altered by patients’ intrinsic factors, such as gender, age, weight, genetics, organ’s function, additional diseases, and so forth?</a:t>
                      </a:r>
                      <a:br>
                        <a:rPr lang="en-US" sz="1100" kern="12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br>
                      <a:r>
                        <a:rPr lang="en-US" sz="1100" kern="12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Exclusively answer with Yes or No.</a:t>
                      </a:r>
                    </a:p>
                  </a:txBody>
                  <a:tcPr marL="68580" marR="68580" marT="0" marB="0" anchor="ctr"/>
                </a:tc>
                <a:extLst>
                  <a:ext uri="{0D108BD9-81ED-4DB2-BD59-A6C34878D82A}">
                    <a16:rowId xmlns:a16="http://schemas.microsoft.com/office/drawing/2014/main" val="1532688175"/>
                  </a:ext>
                </a:extLst>
              </a:tr>
            </a:tbl>
          </a:graphicData>
        </a:graphic>
      </p:graphicFrame>
    </p:spTree>
    <p:extLst>
      <p:ext uri="{BB962C8B-B14F-4D97-AF65-F5344CB8AC3E}">
        <p14:creationId xmlns:p14="http://schemas.microsoft.com/office/powerpoint/2010/main" val="306936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0403FE-AD3C-B6BB-DF1E-BA83BAC279ED}"/>
              </a:ext>
            </a:extLst>
          </p:cNvPr>
          <p:cNvSpPr txBox="1">
            <a:spLocks/>
          </p:cNvSpPr>
          <p:nvPr/>
        </p:nvSpPr>
        <p:spPr>
          <a:xfrm>
            <a:off x="491787" y="65423"/>
            <a:ext cx="10823913"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r>
              <a:rPr lang="en-US" sz="2800" b="1" dirty="0"/>
              <a:t>2. Model Evaluation</a:t>
            </a:r>
            <a:br>
              <a:rPr lang="en-US" sz="2800" b="1" dirty="0"/>
            </a:br>
            <a:r>
              <a:rPr lang="en-US" sz="2800" b="1" dirty="0"/>
              <a:t>	Intrinsic factors affecting drug clinical exposure </a:t>
            </a:r>
          </a:p>
        </p:txBody>
      </p:sp>
      <p:sp>
        <p:nvSpPr>
          <p:cNvPr id="22" name="TextBox 21">
            <a:extLst>
              <a:ext uri="{FF2B5EF4-FFF2-40B4-BE49-F238E27FC236}">
                <a16:creationId xmlns:a16="http://schemas.microsoft.com/office/drawing/2014/main" id="{3929554B-F8F3-5A07-1D52-6EA6EB6D39F4}"/>
              </a:ext>
            </a:extLst>
          </p:cNvPr>
          <p:cNvSpPr txBox="1"/>
          <p:nvPr/>
        </p:nvSpPr>
        <p:spPr>
          <a:xfrm>
            <a:off x="460063" y="6169885"/>
            <a:ext cx="6097904" cy="261610"/>
          </a:xfrm>
          <a:prstGeom prst="rect">
            <a:avLst/>
          </a:prstGeom>
          <a:noFill/>
        </p:spPr>
        <p:txBody>
          <a:bodyPr wrap="square">
            <a:spAutoFit/>
          </a:bodyPr>
          <a:lstStyle/>
          <a:p>
            <a:r>
              <a:rPr lang="en-US" sz="1050" dirty="0"/>
              <a:t>[1]  https://dailymed.nlm.nih.gov/dailymed/fda</a:t>
            </a:r>
          </a:p>
        </p:txBody>
      </p:sp>
      <p:sp>
        <p:nvSpPr>
          <p:cNvPr id="2" name="TextBox 1">
            <a:extLst>
              <a:ext uri="{FF2B5EF4-FFF2-40B4-BE49-F238E27FC236}">
                <a16:creationId xmlns:a16="http://schemas.microsoft.com/office/drawing/2014/main" id="{B4F4F98D-D6DE-889D-66BB-CFD3A47EF0CD}"/>
              </a:ext>
            </a:extLst>
          </p:cNvPr>
          <p:cNvSpPr txBox="1"/>
          <p:nvPr/>
        </p:nvSpPr>
        <p:spPr>
          <a:xfrm>
            <a:off x="611243" y="1218055"/>
            <a:ext cx="5484757" cy="1077218"/>
          </a:xfrm>
          <a:prstGeom prst="rect">
            <a:avLst/>
          </a:prstGeom>
          <a:noFill/>
        </p:spPr>
        <p:txBody>
          <a:bodyPr wrap="square">
            <a:spAutoFit/>
          </a:bodyPr>
          <a:lstStyle/>
          <a:p>
            <a:pPr algn="ctr"/>
            <a:r>
              <a:rPr lang="en-US" sz="1600" dirty="0">
                <a:solidFill>
                  <a:srgbClr val="3A3B41"/>
                </a:solidFill>
                <a:latin typeface="Montserrat" panose="020B0604020202020204" pitchFamily="2" charset="0"/>
              </a:rPr>
              <a:t>Zero and Few-shot learning evaluated by 500 </a:t>
            </a:r>
            <a:br>
              <a:rPr lang="en-US" sz="1600" dirty="0">
                <a:solidFill>
                  <a:srgbClr val="3A3B41"/>
                </a:solidFill>
                <a:latin typeface="Montserrat" panose="020B0604020202020204" pitchFamily="2" charset="0"/>
              </a:rPr>
            </a:br>
            <a:r>
              <a:rPr lang="en-US" sz="1600" dirty="0">
                <a:solidFill>
                  <a:srgbClr val="3A3B41"/>
                </a:solidFill>
                <a:latin typeface="Montserrat" panose="020B0604020202020204" pitchFamily="2" charset="0"/>
              </a:rPr>
              <a:t>sentences For sentence classification task focused on intrinsic factors that affect drug clinical exposure (</a:t>
            </a:r>
            <a:r>
              <a:rPr lang="en-US" sz="1600" dirty="0">
                <a:latin typeface="TimesNewRomanPSMT"/>
              </a:rPr>
              <a:t>198 positive and 302 negative sentences)</a:t>
            </a:r>
            <a:endParaRPr lang="en-US" sz="1600" dirty="0">
              <a:solidFill>
                <a:srgbClr val="3A3B41"/>
              </a:solidFill>
              <a:latin typeface="Montserrat" panose="020B0604020202020204" pitchFamily="2" charset="0"/>
            </a:endParaRPr>
          </a:p>
        </p:txBody>
      </p:sp>
      <p:sp>
        <p:nvSpPr>
          <p:cNvPr id="7" name="TextBox 6">
            <a:extLst>
              <a:ext uri="{FF2B5EF4-FFF2-40B4-BE49-F238E27FC236}">
                <a16:creationId xmlns:a16="http://schemas.microsoft.com/office/drawing/2014/main" id="{4DC8A7DB-0EAE-4612-CCDD-3424AB5B690D}"/>
              </a:ext>
            </a:extLst>
          </p:cNvPr>
          <p:cNvSpPr txBox="1"/>
          <p:nvPr/>
        </p:nvSpPr>
        <p:spPr>
          <a:xfrm>
            <a:off x="7400663" y="1218055"/>
            <a:ext cx="4791337" cy="923330"/>
          </a:xfrm>
          <a:prstGeom prst="rect">
            <a:avLst/>
          </a:prstGeom>
          <a:noFill/>
        </p:spPr>
        <p:txBody>
          <a:bodyPr wrap="square">
            <a:spAutoFit/>
          </a:bodyPr>
          <a:lstStyle/>
          <a:p>
            <a:pPr algn="l"/>
            <a:r>
              <a:rPr lang="en-US" sz="1800" b="0" i="0" u="none" strike="noStrike" baseline="0" dirty="0">
                <a:latin typeface="TimesNewRomanPSMT"/>
              </a:rPr>
              <a:t>From a list of 28 drugs from the Comprehensive in vitro Proarrhythmia Assay (CiPA) Initiative.</a:t>
            </a:r>
            <a:br>
              <a:rPr lang="en-US" sz="1800" b="0" i="0" u="none" strike="noStrike" baseline="0" dirty="0">
                <a:latin typeface="TimesNewRomanPSMT"/>
              </a:rPr>
            </a:br>
            <a:r>
              <a:rPr lang="en-US" sz="1800" b="0" i="0" u="none" strike="noStrike" baseline="0" dirty="0">
                <a:latin typeface="TimesNewRomanPSMT"/>
              </a:rPr>
              <a:t>708,024 sentences being extracted from the labels</a:t>
            </a:r>
            <a:endParaRPr lang="en-US" dirty="0"/>
          </a:p>
        </p:txBody>
      </p:sp>
      <p:pic>
        <p:nvPicPr>
          <p:cNvPr id="9" name="Picture 8">
            <a:extLst>
              <a:ext uri="{FF2B5EF4-FFF2-40B4-BE49-F238E27FC236}">
                <a16:creationId xmlns:a16="http://schemas.microsoft.com/office/drawing/2014/main" id="{CF1D5B85-26D9-23C6-AA18-AE950C8B86C8}"/>
              </a:ext>
            </a:extLst>
          </p:cNvPr>
          <p:cNvPicPr>
            <a:picLocks noChangeAspect="1"/>
          </p:cNvPicPr>
          <p:nvPr/>
        </p:nvPicPr>
        <p:blipFill>
          <a:blip r:embed="rId3"/>
          <a:stretch>
            <a:fillRect/>
          </a:stretch>
        </p:blipFill>
        <p:spPr>
          <a:xfrm>
            <a:off x="8184053" y="2135363"/>
            <a:ext cx="2797187" cy="3878415"/>
          </a:xfrm>
          <a:prstGeom prst="rect">
            <a:avLst/>
          </a:prstGeom>
        </p:spPr>
      </p:pic>
      <p:sp>
        <p:nvSpPr>
          <p:cNvPr id="10" name="TextBox 9">
            <a:extLst>
              <a:ext uri="{FF2B5EF4-FFF2-40B4-BE49-F238E27FC236}">
                <a16:creationId xmlns:a16="http://schemas.microsoft.com/office/drawing/2014/main" id="{E212CF4D-DD6B-BA71-2688-5B8ABC94E59D}"/>
              </a:ext>
            </a:extLst>
          </p:cNvPr>
          <p:cNvSpPr txBox="1"/>
          <p:nvPr/>
        </p:nvSpPr>
        <p:spPr>
          <a:xfrm>
            <a:off x="10824495" y="3634820"/>
            <a:ext cx="1437883" cy="646331"/>
          </a:xfrm>
          <a:prstGeom prst="rect">
            <a:avLst/>
          </a:prstGeom>
          <a:noFill/>
        </p:spPr>
        <p:txBody>
          <a:bodyPr wrap="square">
            <a:spAutoFit/>
          </a:bodyPr>
          <a:lstStyle/>
          <a:p>
            <a:pPr algn="ctr"/>
            <a:r>
              <a:rPr lang="en-US" b="1" i="0" u="none" strike="noStrike" baseline="0" dirty="0">
                <a:latin typeface="TimesNewRomanPSMT"/>
              </a:rPr>
              <a:t>precision rate 78.5%</a:t>
            </a:r>
            <a:endParaRPr lang="en-US" b="1" dirty="0"/>
          </a:p>
        </p:txBody>
      </p:sp>
      <p:pic>
        <p:nvPicPr>
          <p:cNvPr id="4" name="Picture 3" descr="Chart, bar chart&#10;&#10;Description automatically generated">
            <a:extLst>
              <a:ext uri="{FF2B5EF4-FFF2-40B4-BE49-F238E27FC236}">
                <a16:creationId xmlns:a16="http://schemas.microsoft.com/office/drawing/2014/main" id="{7B2F139E-42C1-B139-C9CC-195CD4F1E8BF}"/>
              </a:ext>
            </a:extLst>
          </p:cNvPr>
          <p:cNvPicPr>
            <a:picLocks noChangeAspect="1"/>
          </p:cNvPicPr>
          <p:nvPr/>
        </p:nvPicPr>
        <p:blipFill rotWithShape="1">
          <a:blip r:embed="rId4">
            <a:extLst>
              <a:ext uri="{28A0092B-C50C-407E-A947-70E740481C1C}">
                <a14:useLocalDpi xmlns:a14="http://schemas.microsoft.com/office/drawing/2010/main" val="0"/>
              </a:ext>
            </a:extLst>
          </a:blip>
          <a:srcRect r="49786"/>
          <a:stretch/>
        </p:blipFill>
        <p:spPr>
          <a:xfrm>
            <a:off x="517607" y="3020260"/>
            <a:ext cx="3637292" cy="2852309"/>
          </a:xfrm>
          <a:prstGeom prst="rect">
            <a:avLst/>
          </a:prstGeom>
        </p:spPr>
      </p:pic>
      <p:cxnSp>
        <p:nvCxnSpPr>
          <p:cNvPr id="5" name="Straight Connector 4">
            <a:extLst>
              <a:ext uri="{FF2B5EF4-FFF2-40B4-BE49-F238E27FC236}">
                <a16:creationId xmlns:a16="http://schemas.microsoft.com/office/drawing/2014/main" id="{6CFA451C-3511-9059-E68D-DE83AAE4FCAD}"/>
              </a:ext>
            </a:extLst>
          </p:cNvPr>
          <p:cNvCxnSpPr>
            <a:cxnSpLocks/>
          </p:cNvCxnSpPr>
          <p:nvPr/>
        </p:nvCxnSpPr>
        <p:spPr>
          <a:xfrm>
            <a:off x="4314625" y="2398096"/>
            <a:ext cx="0" cy="3968281"/>
          </a:xfrm>
          <a:prstGeom prst="line">
            <a:avLst/>
          </a:prstGeom>
          <a:ln w="57150"/>
        </p:spPr>
        <p:style>
          <a:lnRef idx="3">
            <a:schemeClr val="accent3"/>
          </a:lnRef>
          <a:fillRef idx="0">
            <a:schemeClr val="accent3"/>
          </a:fillRef>
          <a:effectRef idx="2">
            <a:schemeClr val="accent3"/>
          </a:effectRef>
          <a:fontRef idx="minor">
            <a:schemeClr val="tx1"/>
          </a:fontRef>
        </p:style>
      </p:cxnSp>
      <p:pic>
        <p:nvPicPr>
          <p:cNvPr id="8" name="Picture 7" descr="Chart, bar chart&#10;&#10;Description automatically generated">
            <a:extLst>
              <a:ext uri="{FF2B5EF4-FFF2-40B4-BE49-F238E27FC236}">
                <a16:creationId xmlns:a16="http://schemas.microsoft.com/office/drawing/2014/main" id="{C59DF24F-7E20-C599-B5D6-E2C777570660}"/>
              </a:ext>
            </a:extLst>
          </p:cNvPr>
          <p:cNvPicPr>
            <a:picLocks noChangeAspect="1"/>
          </p:cNvPicPr>
          <p:nvPr/>
        </p:nvPicPr>
        <p:blipFill rotWithShape="1">
          <a:blip r:embed="rId4">
            <a:extLst>
              <a:ext uri="{28A0092B-C50C-407E-A947-70E740481C1C}">
                <a14:useLocalDpi xmlns:a14="http://schemas.microsoft.com/office/drawing/2010/main" val="0"/>
              </a:ext>
            </a:extLst>
          </a:blip>
          <a:srcRect l="49786"/>
          <a:stretch/>
        </p:blipFill>
        <p:spPr>
          <a:xfrm>
            <a:off x="4474352" y="3020260"/>
            <a:ext cx="3586496" cy="2812475"/>
          </a:xfrm>
          <a:prstGeom prst="rect">
            <a:avLst/>
          </a:prstGeom>
        </p:spPr>
      </p:pic>
    </p:spTree>
    <p:extLst>
      <p:ext uri="{BB962C8B-B14F-4D97-AF65-F5344CB8AC3E}">
        <p14:creationId xmlns:p14="http://schemas.microsoft.com/office/powerpoint/2010/main" val="48103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42A9C4F-1873-D066-346C-16274E12B255}"/>
              </a:ext>
            </a:extLst>
          </p:cNvPr>
          <p:cNvPicPr>
            <a:picLocks noChangeAspect="1"/>
          </p:cNvPicPr>
          <p:nvPr/>
        </p:nvPicPr>
        <p:blipFill>
          <a:blip r:embed="rId3"/>
          <a:stretch>
            <a:fillRect/>
          </a:stretch>
        </p:blipFill>
        <p:spPr>
          <a:xfrm>
            <a:off x="696241" y="2418292"/>
            <a:ext cx="11477722" cy="999028"/>
          </a:xfrm>
          <a:prstGeom prst="rect">
            <a:avLst/>
          </a:prstGeom>
        </p:spPr>
      </p:pic>
      <p:pic>
        <p:nvPicPr>
          <p:cNvPr id="16" name="Picture 15">
            <a:extLst>
              <a:ext uri="{FF2B5EF4-FFF2-40B4-BE49-F238E27FC236}">
                <a16:creationId xmlns:a16="http://schemas.microsoft.com/office/drawing/2014/main" id="{4A0AC2B9-DE4D-3856-8340-D21B1C0B7BF2}"/>
              </a:ext>
            </a:extLst>
          </p:cNvPr>
          <p:cNvPicPr>
            <a:picLocks noChangeAspect="1"/>
          </p:cNvPicPr>
          <p:nvPr/>
        </p:nvPicPr>
        <p:blipFill>
          <a:blip r:embed="rId4"/>
          <a:stretch>
            <a:fillRect/>
          </a:stretch>
        </p:blipFill>
        <p:spPr>
          <a:xfrm>
            <a:off x="657922" y="1037045"/>
            <a:ext cx="11437435" cy="552534"/>
          </a:xfrm>
          <a:prstGeom prst="rect">
            <a:avLst/>
          </a:prstGeom>
        </p:spPr>
      </p:pic>
      <p:sp>
        <p:nvSpPr>
          <p:cNvPr id="24" name="TextBox 23">
            <a:extLst>
              <a:ext uri="{FF2B5EF4-FFF2-40B4-BE49-F238E27FC236}">
                <a16:creationId xmlns:a16="http://schemas.microsoft.com/office/drawing/2014/main" id="{37AC9B95-27CB-BC98-4597-263B67A64845}"/>
              </a:ext>
            </a:extLst>
          </p:cNvPr>
          <p:cNvSpPr txBox="1"/>
          <p:nvPr/>
        </p:nvSpPr>
        <p:spPr>
          <a:xfrm>
            <a:off x="579316" y="667713"/>
            <a:ext cx="769434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Flan-T5-XXL</a:t>
            </a:r>
          </a:p>
        </p:txBody>
      </p:sp>
      <p:sp>
        <p:nvSpPr>
          <p:cNvPr id="26" name="TextBox 25">
            <a:extLst>
              <a:ext uri="{FF2B5EF4-FFF2-40B4-BE49-F238E27FC236}">
                <a16:creationId xmlns:a16="http://schemas.microsoft.com/office/drawing/2014/main" id="{7C97DA7F-6EAF-E148-3E7D-05D019FB3CD6}"/>
              </a:ext>
            </a:extLst>
          </p:cNvPr>
          <p:cNvSpPr txBox="1"/>
          <p:nvPr/>
        </p:nvSpPr>
        <p:spPr>
          <a:xfrm>
            <a:off x="617635" y="2077719"/>
            <a:ext cx="9400478" cy="369332"/>
          </a:xfrm>
          <a:prstGeom prst="rect">
            <a:avLst/>
          </a:prstGeom>
          <a:noFill/>
        </p:spPr>
        <p:txBody>
          <a:bodyPr wrap="square">
            <a:spAutoFit/>
          </a:bodyPr>
          <a:lstStyle/>
          <a:p>
            <a:r>
              <a:rPr lang="en-US" sz="1800" b="0" i="0" u="none" strike="noStrike" baseline="0" dirty="0">
                <a:solidFill>
                  <a:srgbClr val="000000"/>
                </a:solidFill>
              </a:rPr>
              <a:t>Vicuna-13b-v1.5</a:t>
            </a:r>
            <a:endParaRPr lang="en-US" dirty="0">
              <a:latin typeface="Times New Roman" panose="02020603050405020304" pitchFamily="18" charset="0"/>
              <a:cs typeface="Times New Roman" panose="02020603050405020304" pitchFamily="18" charset="0"/>
            </a:endParaRPr>
          </a:p>
        </p:txBody>
      </p:sp>
      <p:sp>
        <p:nvSpPr>
          <p:cNvPr id="27" name="Title 1">
            <a:extLst>
              <a:ext uri="{FF2B5EF4-FFF2-40B4-BE49-F238E27FC236}">
                <a16:creationId xmlns:a16="http://schemas.microsoft.com/office/drawing/2014/main" id="{451F6ECC-5683-310F-C13E-A89ABABECC40}"/>
              </a:ext>
            </a:extLst>
          </p:cNvPr>
          <p:cNvSpPr txBox="1">
            <a:spLocks/>
          </p:cNvSpPr>
          <p:nvPr/>
        </p:nvSpPr>
        <p:spPr>
          <a:xfrm>
            <a:off x="491787" y="65423"/>
            <a:ext cx="10823913"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r>
              <a:rPr lang="en-US" sz="2800" b="1" dirty="0"/>
              <a:t>2. Question and answer</a:t>
            </a:r>
            <a:br>
              <a:rPr lang="en-US" sz="2800" b="1" dirty="0"/>
            </a:br>
            <a:r>
              <a:rPr lang="en-US" sz="2800" b="1" dirty="0"/>
              <a:t>	</a:t>
            </a:r>
          </a:p>
        </p:txBody>
      </p:sp>
      <p:pic>
        <p:nvPicPr>
          <p:cNvPr id="29" name="Picture 28">
            <a:extLst>
              <a:ext uri="{FF2B5EF4-FFF2-40B4-BE49-F238E27FC236}">
                <a16:creationId xmlns:a16="http://schemas.microsoft.com/office/drawing/2014/main" id="{1AFFEF92-4153-DDDC-57E3-F3EFB8638855}"/>
              </a:ext>
            </a:extLst>
          </p:cNvPr>
          <p:cNvPicPr>
            <a:picLocks noChangeAspect="1"/>
          </p:cNvPicPr>
          <p:nvPr/>
        </p:nvPicPr>
        <p:blipFill>
          <a:blip r:embed="rId5"/>
          <a:stretch>
            <a:fillRect/>
          </a:stretch>
        </p:blipFill>
        <p:spPr>
          <a:xfrm>
            <a:off x="657922" y="4022654"/>
            <a:ext cx="8401482" cy="635033"/>
          </a:xfrm>
          <a:prstGeom prst="rect">
            <a:avLst/>
          </a:prstGeom>
        </p:spPr>
      </p:pic>
      <p:sp>
        <p:nvSpPr>
          <p:cNvPr id="30" name="TextBox 29">
            <a:extLst>
              <a:ext uri="{FF2B5EF4-FFF2-40B4-BE49-F238E27FC236}">
                <a16:creationId xmlns:a16="http://schemas.microsoft.com/office/drawing/2014/main" id="{B5F8D770-86AE-6A13-B340-5E1E1C5C0A03}"/>
              </a:ext>
            </a:extLst>
          </p:cNvPr>
          <p:cNvSpPr txBox="1"/>
          <p:nvPr/>
        </p:nvSpPr>
        <p:spPr>
          <a:xfrm>
            <a:off x="579316" y="3746977"/>
            <a:ext cx="9400478" cy="369332"/>
          </a:xfrm>
          <a:prstGeom prst="rect">
            <a:avLst/>
          </a:prstGeom>
          <a:noFill/>
        </p:spPr>
        <p:txBody>
          <a:bodyPr wrap="square">
            <a:spAutoFit/>
          </a:bodyPr>
          <a:lstStyle/>
          <a:p>
            <a:r>
              <a:rPr lang="en-US" sz="1800" b="0" i="0" u="none" strike="noStrike" baseline="0" dirty="0">
                <a:solidFill>
                  <a:srgbClr val="000000"/>
                </a:solidFill>
              </a:rPr>
              <a:t>T0PP</a:t>
            </a:r>
            <a:endParaRPr lang="en-US" dirty="0">
              <a:latin typeface="Times New Roman" panose="02020603050405020304" pitchFamily="18" charset="0"/>
              <a:cs typeface="Times New Roman" panose="02020603050405020304" pitchFamily="18" charset="0"/>
            </a:endParaRPr>
          </a:p>
        </p:txBody>
      </p:sp>
      <p:pic>
        <p:nvPicPr>
          <p:cNvPr id="32" name="Picture 31">
            <a:extLst>
              <a:ext uri="{FF2B5EF4-FFF2-40B4-BE49-F238E27FC236}">
                <a16:creationId xmlns:a16="http://schemas.microsoft.com/office/drawing/2014/main" id="{C346A552-CABE-7F91-AA8F-5A0F3AFDB88E}"/>
              </a:ext>
            </a:extLst>
          </p:cNvPr>
          <p:cNvPicPr>
            <a:picLocks noChangeAspect="1"/>
          </p:cNvPicPr>
          <p:nvPr/>
        </p:nvPicPr>
        <p:blipFill rotWithShape="1">
          <a:blip r:embed="rId6"/>
          <a:srcRect r="18618" b="3016"/>
          <a:stretch/>
        </p:blipFill>
        <p:spPr>
          <a:xfrm>
            <a:off x="657922" y="5275826"/>
            <a:ext cx="6496187" cy="332574"/>
          </a:xfrm>
          <a:prstGeom prst="rect">
            <a:avLst/>
          </a:prstGeom>
        </p:spPr>
      </p:pic>
      <p:sp>
        <p:nvSpPr>
          <p:cNvPr id="33" name="TextBox 32">
            <a:extLst>
              <a:ext uri="{FF2B5EF4-FFF2-40B4-BE49-F238E27FC236}">
                <a16:creationId xmlns:a16="http://schemas.microsoft.com/office/drawing/2014/main" id="{3ACE33F0-7438-0D43-8BBA-1E716E217A05}"/>
              </a:ext>
            </a:extLst>
          </p:cNvPr>
          <p:cNvSpPr txBox="1"/>
          <p:nvPr/>
        </p:nvSpPr>
        <p:spPr>
          <a:xfrm>
            <a:off x="579316" y="4963119"/>
            <a:ext cx="9400478" cy="369332"/>
          </a:xfrm>
          <a:prstGeom prst="rect">
            <a:avLst/>
          </a:prstGeom>
          <a:noFill/>
        </p:spPr>
        <p:txBody>
          <a:bodyPr wrap="square">
            <a:spAutoFit/>
          </a:bodyPr>
          <a:lstStyle/>
          <a:p>
            <a:r>
              <a:rPr lang="en-US" sz="1800" b="0" i="0" u="none" strike="noStrike" baseline="0" dirty="0">
                <a:solidFill>
                  <a:srgbClr val="000000"/>
                </a:solidFill>
              </a:rPr>
              <a:t>TK-Instruct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9081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64295A-A883-A15E-1C6F-53286494371E}"/>
              </a:ext>
            </a:extLst>
          </p:cNvPr>
          <p:cNvSpPr txBox="1"/>
          <p:nvPr/>
        </p:nvSpPr>
        <p:spPr>
          <a:xfrm>
            <a:off x="596179" y="1086693"/>
            <a:ext cx="10172699" cy="414728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050" b="1" dirty="0"/>
              <a:t>What is pharmacokinetics?</a:t>
            </a:r>
          </a:p>
          <a:p>
            <a:endParaRPr lang="en-US" sz="1000" dirty="0"/>
          </a:p>
          <a:p>
            <a:r>
              <a:rPr lang="en-US" sz="1200" b="1" dirty="0"/>
              <a:t>Analysis</a:t>
            </a:r>
          </a:p>
          <a:p>
            <a:r>
              <a:rPr lang="en-US" sz="700" dirty="0"/>
              <a:t>What is the difference between pharmacokinetics and pharmacodynamics?</a:t>
            </a:r>
          </a:p>
          <a:p>
            <a:r>
              <a:rPr lang="en-US" sz="700" dirty="0"/>
              <a:t>Please reason step by step.</a:t>
            </a:r>
          </a:p>
          <a:p>
            <a:r>
              <a:rPr lang="en-US" sz="700" dirty="0"/>
              <a:t>Okay, so I need to figure out what pharmacokinetics is and then understand the difference between pharmacokinetics and pharmacodynamics. Hmm, I remember hearing these terms in my biology class, but I'm a bit fuzzy on the details. Let me try to break it down.</a:t>
            </a:r>
          </a:p>
          <a:p>
            <a:r>
              <a:rPr lang="en-US" sz="700" dirty="0"/>
              <a:t>First, pharmacokinetics. I think it has something to do with how drugs move in the body. Maybe it's about absorption, distribution, metabolism, and excretion? Yeah, that sounds familiar. So, when a drug is administered, it gets absorbed into the bloodstream, then distributed throughout the body, metabolized by the liver or other organs, and then excreted, probably through urine or feces. So pharmacokinetics must be the study of these processes. That makes sense because "kinetics" relates to movement or motion, so it's about how the drug moves through the body.</a:t>
            </a:r>
          </a:p>
          <a:p>
            <a:r>
              <a:rPr lang="en-US" sz="700" dirty="0"/>
              <a:t>Now, pharmacodynamics. I think this is about what the drug does once it's in the body. Like, how it affects the cells or organs. So it's more about the drug's effects and how it interacts with the body's systems. For example, if a drug is an antibiotic, pharmacodynamics would explain how it kills bacteria. Or if it's a painkiller, how it interacts with the nervous system to relieve pain.</a:t>
            </a:r>
          </a:p>
          <a:p>
            <a:r>
              <a:rPr lang="en-US" sz="700" dirty="0"/>
              <a:t>So, putting it together, pharmacokinetics is about the movement and processing of the drug in the body, while pharmacodynamics is about the drug's effects and interactions. They're both important in understanding how medications work and how to use them effectively and safely.</a:t>
            </a:r>
          </a:p>
          <a:p>
            <a:r>
              <a:rPr lang="en-US" sz="700" dirty="0"/>
              <a:t>Wait, let me make sure I'm not mixing them up. Sometimes I confuse the two. Pharmacokinetics is the "what happens to the drug in the body," and pharmacodynamics is the "what the drug does to the body." Yeah, that seems right. So, if a doctor wants to determine the right dosage of a medication, they'd look at pharmacokinetics to see how the body absorbs and metabolizes it. Then, they'd look at pharmacodynamics to see the desired effect, like lowering blood pressure or reducing inflammation.</a:t>
            </a:r>
          </a:p>
          <a:p>
            <a:r>
              <a:rPr lang="en-US" sz="700" dirty="0"/>
              <a:t>I wonder if there are any overlaps or if they're completely separate fields. I think they're related because the way a drug moves through the body (pharmacokinetics) affects how it can exert its effects (pharmacodynamics). For example, if a drug isn't absorbed properly, it won't reach the necessary concentration to have an effect, which ties into both areas.</a:t>
            </a:r>
          </a:p>
          <a:p>
            <a:r>
              <a:rPr lang="en-US" sz="700" dirty="0"/>
              <a:t>Also, I remember something about bioavailability in pharmacokinetics. Bioavailability refers to how much of the drug actually reaches the systemic circulation. If a drug is taken orally, some of it might be metabolized in the liver before it even gets into the bloodstream, which would affect its bioavailability. This is crucial because it determines the effective concentration of the drug in the body.</a:t>
            </a:r>
          </a:p>
          <a:p>
            <a:r>
              <a:rPr lang="en-US" sz="700" dirty="0"/>
              <a:t>In pharmacodynamics, concepts like efficacy and potency come into play. Efficacy is the maximum effect a drug can produce, while potency refers to the concentration needed to achieve a certain effect. So, a drug with high efficacy can produce a strong effect, but if it's not potent, you might need a larger dose to reach that effect.</a:t>
            </a:r>
          </a:p>
          <a:p>
            <a:r>
              <a:rPr lang="en-US" sz="700" dirty="0"/>
              <a:t>Another thing I'm thinking about is the time course of drug action. Pharmacokinetics deals with how quickly a drug is absorbed and how long it stays in the system, which affects how often it needs to be administered. Pharmacodynamics looks at how quickly the drug starts working and how long the effects last. Together, they help in designing dosing regimens that are both effective and minimize side effects.</a:t>
            </a:r>
          </a:p>
          <a:p>
            <a:r>
              <a:rPr lang="en-US" sz="700" dirty="0"/>
              <a:t>I also recall that pharmacokinetics can be influenced by various factors like age, weight, liver and kidney function, and even genetics. For instance, someone with impaired kidney function might excrete drugs more slowly, leading to higher concentrations in the body. This would be a pharmacokinetic consideration. On the other hand, pharmacodynamics can be influenced by factors like tolerance or drug resistance, where the body becomes less responsive to the drug's effects over time.</a:t>
            </a:r>
          </a:p>
          <a:p>
            <a:r>
              <a:rPr lang="en-US" sz="700" dirty="0"/>
              <a:t>So, in summary, pharmacokinetics is about the body's handling of the drug—absorption, distribution, metabolism, excretion—while pharmacodynamics is about the drug's handling of the body—its effects and interactions. Understanding both is essential for developing safe and effective medications and determining the appropriate dosages and administration routes.</a:t>
            </a:r>
            <a:endParaRPr lang="en-US" sz="500" dirty="0"/>
          </a:p>
          <a:p>
            <a:r>
              <a:rPr lang="en-US" sz="500" dirty="0"/>
              <a:t>I think I've got a good grasp now. Pharmacokinetics is the "what happens to the drug," and pharmacodynamics is the "what the drug does." They're two sides of the same coin in pharmacology, each focusing on different aspects of how drugs interact with the body.</a:t>
            </a:r>
          </a:p>
          <a:p>
            <a:endParaRPr lang="en-US" sz="1000" dirty="0"/>
          </a:p>
          <a:p>
            <a:r>
              <a:rPr lang="en-US" sz="1200" b="1" dirty="0"/>
              <a:t>**Final Answer**</a:t>
            </a:r>
          </a:p>
          <a:p>
            <a:r>
              <a:rPr lang="en-US" sz="1200" dirty="0"/>
              <a:t>Pharmacokinetics is the study of how a drug moves through the body, including absorption, distribution, metabolism, and excretion. Pharmacodynamics, on the other hand, focuses on the drug's effects and interactions within the body. The key difference is that pharmacokinetics examines what happens to the drug in the body, while pharmacodynamics examines what the drug does to the body.</a:t>
            </a:r>
          </a:p>
        </p:txBody>
      </p:sp>
      <p:sp>
        <p:nvSpPr>
          <p:cNvPr id="6" name="Title 1">
            <a:extLst>
              <a:ext uri="{FF2B5EF4-FFF2-40B4-BE49-F238E27FC236}">
                <a16:creationId xmlns:a16="http://schemas.microsoft.com/office/drawing/2014/main" id="{5C54C342-2156-E344-ABB9-83E6E2E06607}"/>
              </a:ext>
            </a:extLst>
          </p:cNvPr>
          <p:cNvSpPr txBox="1">
            <a:spLocks/>
          </p:cNvSpPr>
          <p:nvPr/>
        </p:nvSpPr>
        <p:spPr>
          <a:xfrm>
            <a:off x="491787" y="65423"/>
            <a:ext cx="10823913"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r>
              <a:rPr lang="en-US" sz="2800" b="1" dirty="0"/>
              <a:t>2. Question and answer</a:t>
            </a:r>
            <a:br>
              <a:rPr lang="en-US" sz="2800" b="1" dirty="0"/>
            </a:br>
            <a:r>
              <a:rPr lang="en-US" sz="2800" b="1" dirty="0"/>
              <a:t>	</a:t>
            </a:r>
          </a:p>
        </p:txBody>
      </p:sp>
      <p:sp>
        <p:nvSpPr>
          <p:cNvPr id="7" name="TextBox 6">
            <a:extLst>
              <a:ext uri="{FF2B5EF4-FFF2-40B4-BE49-F238E27FC236}">
                <a16:creationId xmlns:a16="http://schemas.microsoft.com/office/drawing/2014/main" id="{F56BEA48-11E3-4631-CCC5-E14677392D44}"/>
              </a:ext>
            </a:extLst>
          </p:cNvPr>
          <p:cNvSpPr txBox="1"/>
          <p:nvPr/>
        </p:nvSpPr>
        <p:spPr>
          <a:xfrm>
            <a:off x="596179" y="561975"/>
            <a:ext cx="2651846" cy="369332"/>
          </a:xfrm>
          <a:prstGeom prst="rect">
            <a:avLst/>
          </a:prstGeom>
          <a:noFill/>
        </p:spPr>
        <p:txBody>
          <a:bodyPr wrap="square">
            <a:spAutoFit/>
          </a:bodyPr>
          <a:lstStyle/>
          <a:p>
            <a:r>
              <a:rPr lang="en-US" sz="1800" b="0" i="0" u="none" strike="noStrike" baseline="0" dirty="0" err="1">
                <a:solidFill>
                  <a:srgbClr val="000000"/>
                </a:solidFill>
              </a:rPr>
              <a:t>DeepSeek</a:t>
            </a:r>
            <a:r>
              <a:rPr lang="en-US" sz="1800" b="0" i="0" u="none" strike="noStrike" baseline="0" dirty="0">
                <a:solidFill>
                  <a:srgbClr val="000000"/>
                </a:solidFill>
              </a:rPr>
              <a:t> (</a:t>
            </a:r>
            <a:r>
              <a:rPr lang="en-US" sz="1800" b="0" i="0" u="none" strike="noStrike" baseline="0" dirty="0" err="1">
                <a:solidFill>
                  <a:srgbClr val="000000"/>
                </a:solidFill>
              </a:rPr>
              <a:t>Qwen</a:t>
            </a:r>
            <a:r>
              <a:rPr lang="en-US" sz="1800" b="0" i="0" u="none" strike="noStrike" baseline="0" dirty="0">
                <a:solidFill>
                  <a:srgbClr val="000000"/>
                </a:solidFill>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6607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AC94E-E989-C643-3BED-670B4CAB23FF}"/>
              </a:ext>
            </a:extLst>
          </p:cNvPr>
          <p:cNvSpPr>
            <a:spLocks noGrp="1"/>
          </p:cNvSpPr>
          <p:nvPr>
            <p:ph type="title"/>
          </p:nvPr>
        </p:nvSpPr>
        <p:spPr/>
        <p:txBody>
          <a:bodyPr/>
          <a:lstStyle/>
          <a:p>
            <a:r>
              <a:rPr lang="en-US" sz="3200" b="1" dirty="0"/>
              <a:t>Outline</a:t>
            </a:r>
            <a:endParaRPr lang="en-US" dirty="0"/>
          </a:p>
        </p:txBody>
      </p:sp>
      <p:sp>
        <p:nvSpPr>
          <p:cNvPr id="5" name="Content Placeholder 2">
            <a:extLst>
              <a:ext uri="{FF2B5EF4-FFF2-40B4-BE49-F238E27FC236}">
                <a16:creationId xmlns:a16="http://schemas.microsoft.com/office/drawing/2014/main" id="{C593D9C5-150D-9408-6466-6AC5226EFCF6}"/>
              </a:ext>
            </a:extLst>
          </p:cNvPr>
          <p:cNvSpPr>
            <a:spLocks noGrp="1"/>
          </p:cNvSpPr>
          <p:nvPr>
            <p:ph idx="1"/>
          </p:nvPr>
        </p:nvSpPr>
        <p:spPr>
          <a:xfrm>
            <a:off x="891018" y="1841443"/>
            <a:ext cx="9884566" cy="4242948"/>
          </a:xfrm>
        </p:spPr>
        <p:txBody>
          <a:bodyPr>
            <a:normAutofit lnSpcReduction="10000"/>
          </a:bodyPr>
          <a:lstStyle/>
          <a:p>
            <a:r>
              <a:rPr lang="en-US" sz="2400" b="1" dirty="0">
                <a:latin typeface="+mj-lt"/>
              </a:rPr>
              <a:t>Prior Study (</a:t>
            </a:r>
            <a:r>
              <a:rPr lang="en-US" sz="1800" dirty="0">
                <a:latin typeface="+mj-lt"/>
              </a:rPr>
              <a:t>Fine-tuning LLM to extract clin pharm information with </a:t>
            </a:r>
            <a:r>
              <a:rPr lang="en-US" sz="1800" b="1" dirty="0">
                <a:latin typeface="+mj-lt"/>
              </a:rPr>
              <a:t>custom training dataset</a:t>
            </a:r>
            <a:r>
              <a:rPr lang="en-US" sz="2400" b="1" dirty="0">
                <a:latin typeface="+mj-lt"/>
              </a:rPr>
              <a:t>)</a:t>
            </a:r>
          </a:p>
          <a:p>
            <a:pPr lvl="1"/>
            <a:r>
              <a:rPr lang="en-US" sz="2000" dirty="0">
                <a:latin typeface="+mj-lt"/>
              </a:rPr>
              <a:t>Objective </a:t>
            </a:r>
          </a:p>
          <a:p>
            <a:pPr lvl="1"/>
            <a:r>
              <a:rPr lang="en-US" sz="2000" dirty="0">
                <a:latin typeface="+mj-lt"/>
              </a:rPr>
              <a:t>Background and Motivation (</a:t>
            </a:r>
            <a:r>
              <a:rPr lang="en-US" sz="1800" dirty="0">
                <a:latin typeface="+mj-lt"/>
              </a:rPr>
              <a:t>Extracting </a:t>
            </a:r>
            <a:r>
              <a:rPr lang="en-US" sz="1800" b="1" dirty="0">
                <a:latin typeface="+mj-lt"/>
              </a:rPr>
              <a:t>drug-drug Interaction </a:t>
            </a:r>
            <a:r>
              <a:rPr lang="en-US" sz="1800" dirty="0">
                <a:latin typeface="+mj-lt"/>
              </a:rPr>
              <a:t>+ </a:t>
            </a:r>
            <a:r>
              <a:rPr lang="en-US" sz="1800" b="1" dirty="0">
                <a:latin typeface="+mj-lt"/>
              </a:rPr>
              <a:t>object</a:t>
            </a:r>
            <a:r>
              <a:rPr lang="en-US" sz="1800" dirty="0">
                <a:latin typeface="+mj-lt"/>
              </a:rPr>
              <a:t> and </a:t>
            </a:r>
            <a:r>
              <a:rPr lang="en-US" sz="1800" b="1" dirty="0">
                <a:latin typeface="+mj-lt"/>
              </a:rPr>
              <a:t>precipitant</a:t>
            </a:r>
            <a:r>
              <a:rPr lang="en-US" sz="1800" dirty="0">
                <a:latin typeface="+mj-lt"/>
              </a:rPr>
              <a:t> drug)</a:t>
            </a:r>
            <a:endParaRPr lang="en-US" sz="2000" dirty="0">
              <a:latin typeface="+mj-lt"/>
            </a:endParaRPr>
          </a:p>
          <a:p>
            <a:pPr lvl="1"/>
            <a:r>
              <a:rPr lang="en-US" sz="2000" dirty="0">
                <a:latin typeface="+mj-lt"/>
              </a:rPr>
              <a:t>BioBert Directional DDI model</a:t>
            </a:r>
          </a:p>
          <a:p>
            <a:pPr lvl="1"/>
            <a:r>
              <a:rPr lang="en-US" sz="2000" dirty="0">
                <a:latin typeface="+mj-lt"/>
              </a:rPr>
              <a:t>Result and Performance</a:t>
            </a:r>
          </a:p>
          <a:p>
            <a:r>
              <a:rPr lang="en-US" sz="2400" b="1" dirty="0">
                <a:latin typeface="+mj-lt"/>
              </a:rPr>
              <a:t>Second Study (</a:t>
            </a:r>
            <a:r>
              <a:rPr lang="en-US" sz="1800" dirty="0">
                <a:latin typeface="+mj-lt"/>
              </a:rPr>
              <a:t>Directly Using LLM to extract clin pharm information with </a:t>
            </a:r>
            <a:r>
              <a:rPr lang="en-US" sz="1800" b="1" dirty="0">
                <a:latin typeface="+mj-lt"/>
              </a:rPr>
              <a:t>Few/zero training</a:t>
            </a:r>
            <a:r>
              <a:rPr lang="en-US" sz="2400" b="1" dirty="0">
                <a:latin typeface="+mj-lt"/>
              </a:rPr>
              <a:t>)</a:t>
            </a:r>
          </a:p>
          <a:p>
            <a:pPr lvl="1"/>
            <a:r>
              <a:rPr lang="en-US" sz="2000" dirty="0">
                <a:latin typeface="+mj-lt"/>
              </a:rPr>
              <a:t>Objective</a:t>
            </a:r>
          </a:p>
          <a:p>
            <a:pPr lvl="1"/>
            <a:r>
              <a:rPr lang="en-US" sz="2000" dirty="0">
                <a:latin typeface="+mj-lt"/>
              </a:rPr>
              <a:t>Background </a:t>
            </a:r>
            <a:r>
              <a:rPr lang="en-US" sz="2400" dirty="0">
                <a:latin typeface="+mj-lt"/>
              </a:rPr>
              <a:t>(</a:t>
            </a:r>
            <a:r>
              <a:rPr lang="en-US" sz="2000" dirty="0">
                <a:latin typeface="+mj-lt"/>
              </a:rPr>
              <a:t>Extracting </a:t>
            </a:r>
            <a:r>
              <a:rPr lang="en-US" sz="2000" b="1" dirty="0">
                <a:latin typeface="+mj-lt"/>
              </a:rPr>
              <a:t>drug-drug Interaction </a:t>
            </a:r>
            <a:r>
              <a:rPr lang="en-US" sz="2000" dirty="0">
                <a:latin typeface="+mj-lt"/>
              </a:rPr>
              <a:t>+ patients' </a:t>
            </a:r>
            <a:r>
              <a:rPr lang="en-US" sz="2000" b="1" dirty="0">
                <a:latin typeface="+mj-lt"/>
              </a:rPr>
              <a:t>intrinsic factors</a:t>
            </a:r>
            <a:r>
              <a:rPr lang="en-US" sz="2000" dirty="0">
                <a:latin typeface="+mj-lt"/>
              </a:rPr>
              <a:t>)</a:t>
            </a:r>
          </a:p>
          <a:p>
            <a:pPr lvl="1"/>
            <a:r>
              <a:rPr lang="en-US" sz="2000" dirty="0">
                <a:latin typeface="+mj-lt"/>
              </a:rPr>
              <a:t>LLM In-context learning (Few and Zero-shot learning)</a:t>
            </a:r>
          </a:p>
          <a:p>
            <a:pPr lvl="1"/>
            <a:r>
              <a:rPr lang="en-US" sz="2000" dirty="0">
                <a:latin typeface="+mj-lt"/>
              </a:rPr>
              <a:t>Model Evaluation</a:t>
            </a:r>
          </a:p>
          <a:p>
            <a:r>
              <a:rPr lang="en-US" sz="2400" b="1" dirty="0">
                <a:latin typeface="+mj-lt"/>
              </a:rPr>
              <a:t>Summary</a:t>
            </a:r>
            <a:endParaRPr lang="en-US" sz="2400" dirty="0">
              <a:latin typeface="+mj-lt"/>
            </a:endParaRPr>
          </a:p>
          <a:p>
            <a:endParaRPr lang="en-US" sz="2400" dirty="0">
              <a:latin typeface="+mj-lt"/>
            </a:endParaRPr>
          </a:p>
          <a:p>
            <a:endParaRPr lang="en-US" sz="2400" dirty="0">
              <a:latin typeface="+mj-lt"/>
            </a:endParaRPr>
          </a:p>
          <a:p>
            <a:endParaRPr lang="en-US" sz="2400" dirty="0">
              <a:latin typeface="+mj-lt"/>
            </a:endParaRPr>
          </a:p>
          <a:p>
            <a:endParaRPr lang="en-US" sz="2400" dirty="0">
              <a:latin typeface="+mj-lt"/>
            </a:endParaRPr>
          </a:p>
          <a:p>
            <a:endParaRPr lang="en-US" sz="2400" b="1" i="0" kern="1200" dirty="0">
              <a:solidFill>
                <a:schemeClr val="tx1"/>
              </a:solidFill>
              <a:effectLst/>
              <a:latin typeface="+mj-lt"/>
              <a:ea typeface="+mj-ea"/>
              <a:cs typeface="+mj-cs"/>
            </a:endParaRPr>
          </a:p>
          <a:p>
            <a:endParaRPr lang="en-US" sz="2400" dirty="0">
              <a:latin typeface="+mj-lt"/>
            </a:endParaRPr>
          </a:p>
        </p:txBody>
      </p:sp>
    </p:spTree>
    <p:extLst>
      <p:ext uri="{BB962C8B-B14F-4D97-AF65-F5344CB8AC3E}">
        <p14:creationId xmlns:p14="http://schemas.microsoft.com/office/powerpoint/2010/main" val="1932232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0403FE-AD3C-B6BB-DF1E-BA83BAC279ED}"/>
              </a:ext>
            </a:extLst>
          </p:cNvPr>
          <p:cNvSpPr txBox="1">
            <a:spLocks/>
          </p:cNvSpPr>
          <p:nvPr/>
        </p:nvSpPr>
        <p:spPr>
          <a:xfrm>
            <a:off x="491787" y="65423"/>
            <a:ext cx="10823913"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r>
              <a:rPr lang="en-US" sz="2800" b="1" dirty="0"/>
              <a:t>Summary</a:t>
            </a:r>
          </a:p>
        </p:txBody>
      </p:sp>
      <p:sp>
        <p:nvSpPr>
          <p:cNvPr id="5" name="TextBox 4">
            <a:extLst>
              <a:ext uri="{FF2B5EF4-FFF2-40B4-BE49-F238E27FC236}">
                <a16:creationId xmlns:a16="http://schemas.microsoft.com/office/drawing/2014/main" id="{383C136A-6C91-18F5-39F5-67E904253F56}"/>
              </a:ext>
            </a:extLst>
          </p:cNvPr>
          <p:cNvSpPr txBox="1"/>
          <p:nvPr/>
        </p:nvSpPr>
        <p:spPr>
          <a:xfrm>
            <a:off x="721265" y="1347043"/>
            <a:ext cx="10748277" cy="1569660"/>
          </a:xfrm>
          <a:prstGeom prst="rect">
            <a:avLst/>
          </a:prstGeom>
          <a:noFill/>
        </p:spPr>
        <p:txBody>
          <a:bodyPr wrap="square">
            <a:spAutoFit/>
          </a:bodyPr>
          <a:lstStyle/>
          <a:p>
            <a:pPr marR="820"/>
            <a:r>
              <a:rPr lang="en-US" sz="1600" b="1" i="0" u="none" strike="noStrike" baseline="0" dirty="0">
                <a:solidFill>
                  <a:srgbClr val="000000"/>
                </a:solidFill>
                <a:latin typeface="Georgia" panose="02040502050405020303" pitchFamily="18" charset="0"/>
              </a:rPr>
              <a:t>Prior Study</a:t>
            </a:r>
          </a:p>
          <a:p>
            <a:pPr marR="820"/>
            <a:r>
              <a:rPr lang="en-US" sz="1600" b="0" i="0" u="none" strike="noStrike" baseline="0" dirty="0">
                <a:solidFill>
                  <a:srgbClr val="000000"/>
                </a:solidFill>
                <a:latin typeface="Georgia" panose="02040502050405020303" pitchFamily="18" charset="0"/>
              </a:rPr>
              <a:t>For any task such as identify the clinical exposure, change due to PK DDI from a sentence there are naturally </a:t>
            </a:r>
            <a:r>
              <a:rPr lang="en-US" sz="1600" b="1" i="0" u="none" strike="noStrike" baseline="0" dirty="0">
                <a:solidFill>
                  <a:srgbClr val="000000"/>
                </a:solidFill>
                <a:latin typeface="Georgia" panose="02040502050405020303" pitchFamily="18" charset="0"/>
              </a:rPr>
              <a:t>three</a:t>
            </a:r>
            <a:r>
              <a:rPr lang="en-US" sz="1600" b="0" i="0" u="none" strike="noStrike" baseline="0" dirty="0">
                <a:solidFill>
                  <a:srgbClr val="000000"/>
                </a:solidFill>
                <a:latin typeface="Georgia" panose="02040502050405020303" pitchFamily="18" charset="0"/>
              </a:rPr>
              <a:t> steps:</a:t>
            </a:r>
          </a:p>
          <a:p>
            <a:pPr marL="800100" lvl="1" indent="-342900">
              <a:buFont typeface="+mj-lt"/>
              <a:buAutoNum type="arabicPeriod"/>
            </a:pPr>
            <a:r>
              <a:rPr lang="en-US" sz="1600" dirty="0">
                <a:solidFill>
                  <a:srgbClr val="000000"/>
                </a:solidFill>
                <a:latin typeface="Georgia" panose="02040502050405020303" pitchFamily="18" charset="0"/>
              </a:rPr>
              <a:t>Obtain annotated dataset to </a:t>
            </a:r>
            <a:r>
              <a:rPr lang="en-US" sz="1600" b="1" dirty="0">
                <a:solidFill>
                  <a:srgbClr val="000000"/>
                </a:solidFill>
                <a:latin typeface="Georgia" panose="02040502050405020303" pitchFamily="18" charset="0"/>
              </a:rPr>
              <a:t>fine-tune</a:t>
            </a:r>
            <a:r>
              <a:rPr lang="en-US" sz="1600" dirty="0">
                <a:solidFill>
                  <a:srgbClr val="000000"/>
                </a:solidFill>
                <a:latin typeface="Georgia" panose="02040502050405020303" pitchFamily="18" charset="0"/>
              </a:rPr>
              <a:t> the pre-trained language model.</a:t>
            </a:r>
            <a:endParaRPr lang="en-US" sz="1600" b="0" i="0" u="none" strike="noStrike" baseline="0" dirty="0">
              <a:solidFill>
                <a:srgbClr val="000000"/>
              </a:solidFill>
              <a:latin typeface="Georgia" panose="02040502050405020303" pitchFamily="18" charset="0"/>
            </a:endParaRPr>
          </a:p>
          <a:p>
            <a:pPr marL="800100" lvl="1" indent="-342900">
              <a:buFont typeface="+mj-lt"/>
              <a:buAutoNum type="arabicPeriod"/>
            </a:pPr>
            <a:r>
              <a:rPr lang="en-US" sz="1600" b="0" i="0" u="none" strike="noStrike" baseline="0" dirty="0">
                <a:solidFill>
                  <a:srgbClr val="000000"/>
                </a:solidFill>
                <a:latin typeface="Georgia" panose="02040502050405020303" pitchFamily="18" charset="0"/>
              </a:rPr>
              <a:t>Identify sentences that carry </a:t>
            </a:r>
            <a:r>
              <a:rPr lang="en-US" sz="1600" b="1" i="0" u="none" strike="noStrike" baseline="0" dirty="0">
                <a:solidFill>
                  <a:srgbClr val="000000"/>
                </a:solidFill>
                <a:latin typeface="Georgia" panose="02040502050405020303" pitchFamily="18" charset="0"/>
              </a:rPr>
              <a:t>DDI</a:t>
            </a:r>
            <a:r>
              <a:rPr lang="en-US" sz="1600" b="0" i="0" u="none" strike="noStrike" baseline="0" dirty="0">
                <a:solidFill>
                  <a:srgbClr val="000000"/>
                </a:solidFill>
                <a:latin typeface="Georgia" panose="02040502050405020303" pitchFamily="18" charset="0"/>
              </a:rPr>
              <a:t> information in the </a:t>
            </a:r>
            <a:r>
              <a:rPr lang="en-US" sz="1600" b="1" i="0" u="none" strike="noStrike" baseline="0" dirty="0">
                <a:solidFill>
                  <a:srgbClr val="000000"/>
                </a:solidFill>
                <a:latin typeface="Georgia" panose="02040502050405020303" pitchFamily="18" charset="0"/>
              </a:rPr>
              <a:t>PK category</a:t>
            </a:r>
            <a:r>
              <a:rPr lang="en-US" sz="1600" b="0" i="0" u="none" strike="noStrike" baseline="0" dirty="0">
                <a:solidFill>
                  <a:srgbClr val="000000"/>
                </a:solidFill>
                <a:latin typeface="Georgia" panose="02040502050405020303" pitchFamily="18" charset="0"/>
              </a:rPr>
              <a:t>. </a:t>
            </a:r>
          </a:p>
          <a:p>
            <a:pPr marL="800100" lvl="1" indent="-342900">
              <a:buFont typeface="+mj-lt"/>
              <a:buAutoNum type="arabicPeriod"/>
            </a:pPr>
            <a:r>
              <a:rPr lang="en-US" sz="1600" b="0" i="0" u="none" strike="noStrike" baseline="0" dirty="0">
                <a:solidFill>
                  <a:srgbClr val="000000"/>
                </a:solidFill>
                <a:latin typeface="Georgia" panose="02040502050405020303" pitchFamily="18" charset="0"/>
              </a:rPr>
              <a:t>Identify the </a:t>
            </a:r>
            <a:r>
              <a:rPr lang="en-US" sz="1600" b="1" i="0" u="none" strike="noStrike" baseline="0" dirty="0">
                <a:solidFill>
                  <a:srgbClr val="000000"/>
                </a:solidFill>
                <a:latin typeface="Georgia" panose="02040502050405020303" pitchFamily="18" charset="0"/>
              </a:rPr>
              <a:t>precipitant</a:t>
            </a:r>
            <a:r>
              <a:rPr lang="en-US" sz="1600" b="0" i="0" u="none" strike="noStrike" baseline="0" dirty="0">
                <a:solidFill>
                  <a:srgbClr val="000000"/>
                </a:solidFill>
                <a:latin typeface="Georgia" panose="02040502050405020303" pitchFamily="18" charset="0"/>
              </a:rPr>
              <a:t> and </a:t>
            </a:r>
            <a:r>
              <a:rPr lang="en-US" sz="1600" b="1" i="0" u="none" strike="noStrike" baseline="0" dirty="0">
                <a:solidFill>
                  <a:srgbClr val="000000"/>
                </a:solidFill>
                <a:latin typeface="Georgia" panose="02040502050405020303" pitchFamily="18" charset="0"/>
              </a:rPr>
              <a:t>objects</a:t>
            </a:r>
            <a:r>
              <a:rPr lang="en-US" sz="1600" b="0" i="0" u="none" strike="noStrike" baseline="0" dirty="0">
                <a:solidFill>
                  <a:srgbClr val="000000"/>
                </a:solidFill>
                <a:latin typeface="Georgia" panose="02040502050405020303" pitchFamily="18" charset="0"/>
              </a:rPr>
              <a:t> drugs in those sentences. </a:t>
            </a:r>
          </a:p>
        </p:txBody>
      </p:sp>
      <p:sp>
        <p:nvSpPr>
          <p:cNvPr id="11" name="TextBox 10">
            <a:extLst>
              <a:ext uri="{FF2B5EF4-FFF2-40B4-BE49-F238E27FC236}">
                <a16:creationId xmlns:a16="http://schemas.microsoft.com/office/drawing/2014/main" id="{1BC820E4-9D6C-F20D-4E05-344C29BD28EA}"/>
              </a:ext>
            </a:extLst>
          </p:cNvPr>
          <p:cNvSpPr txBox="1"/>
          <p:nvPr/>
        </p:nvSpPr>
        <p:spPr>
          <a:xfrm>
            <a:off x="721265" y="3429000"/>
            <a:ext cx="11188999" cy="2554545"/>
          </a:xfrm>
          <a:prstGeom prst="rect">
            <a:avLst/>
          </a:prstGeom>
          <a:noFill/>
        </p:spPr>
        <p:txBody>
          <a:bodyPr wrap="square">
            <a:spAutoFit/>
          </a:bodyPr>
          <a:lstStyle/>
          <a:p>
            <a:pPr marR="820"/>
            <a:r>
              <a:rPr lang="en-US" sz="1600" b="1" i="0" u="none" strike="noStrike" baseline="0" dirty="0">
                <a:solidFill>
                  <a:srgbClr val="000000"/>
                </a:solidFill>
                <a:latin typeface="Georgia" panose="02040502050405020303" pitchFamily="18" charset="0"/>
              </a:rPr>
              <a:t>Second Study</a:t>
            </a:r>
          </a:p>
          <a:p>
            <a:pPr marR="820"/>
            <a:r>
              <a:rPr lang="en-US" sz="1600" b="0" i="0" u="none" strike="noStrike" baseline="0" dirty="0">
                <a:solidFill>
                  <a:srgbClr val="000000"/>
                </a:solidFill>
                <a:latin typeface="Georgia" panose="02040502050405020303" pitchFamily="18" charset="0"/>
              </a:rPr>
              <a:t>Using large language model make it feasible to extract </a:t>
            </a:r>
            <a:r>
              <a:rPr lang="en-US" sz="1600" dirty="0">
                <a:solidFill>
                  <a:srgbClr val="000000"/>
                </a:solidFill>
                <a:latin typeface="Georgia" panose="02040502050405020303" pitchFamily="18" charset="0"/>
              </a:rPr>
              <a:t>clinical pharmacology information.</a:t>
            </a:r>
          </a:p>
          <a:p>
            <a:pPr marL="800100" lvl="1" indent="-342900">
              <a:buFont typeface="Arial" panose="020B0604020202020204" pitchFamily="34" charset="0"/>
              <a:buChar char="•"/>
            </a:pPr>
            <a:r>
              <a:rPr lang="en-US" sz="1600" dirty="0">
                <a:solidFill>
                  <a:srgbClr val="000000"/>
                </a:solidFill>
                <a:latin typeface="Georgia" panose="02040502050405020303" pitchFamily="18" charset="0"/>
              </a:rPr>
              <a:t>We first test it by extracting PK-DDI sentences using five well known LLMs (</a:t>
            </a:r>
            <a:r>
              <a:rPr lang="en-US" sz="1600" b="1" dirty="0" err="1">
                <a:solidFill>
                  <a:srgbClr val="000000"/>
                </a:solidFill>
                <a:latin typeface="Georgia" panose="02040502050405020303" pitchFamily="18" charset="0"/>
              </a:rPr>
              <a:t>DeepSeek</a:t>
            </a:r>
            <a:r>
              <a:rPr lang="en-US" sz="1600" dirty="0">
                <a:solidFill>
                  <a:srgbClr val="000000"/>
                </a:solidFill>
                <a:latin typeface="Georgia" panose="02040502050405020303" pitchFamily="18" charset="0"/>
              </a:rPr>
              <a:t>, </a:t>
            </a:r>
            <a:r>
              <a:rPr kumimoji="0" lang="en-US" altLang="en-US" sz="1600" b="1" i="0" u="none" strike="noStrike" cap="none" normalizeH="0" baseline="0" dirty="0">
                <a:ln>
                  <a:noFill/>
                </a:ln>
                <a:solidFill>
                  <a:schemeClr val="tx1"/>
                </a:solidFill>
                <a:effectLst/>
                <a:latin typeface="Arial" panose="020B0604020202020204" pitchFamily="34" charset="0"/>
              </a:rPr>
              <a:t>Tk-Instruct</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a:ln>
                  <a:noFill/>
                </a:ln>
                <a:solidFill>
                  <a:schemeClr val="tx1"/>
                </a:solidFill>
                <a:effectLst/>
                <a:latin typeface="Arial" panose="020B0604020202020204" pitchFamily="34" charset="0"/>
              </a:rPr>
              <a:t>Vicuna, T0pp</a:t>
            </a:r>
            <a:r>
              <a:rPr kumimoji="0" lang="en-US" altLang="en-US" sz="1600" b="0" i="0" u="none" strike="noStrike" cap="none" normalizeH="0" baseline="0" dirty="0">
                <a:ln>
                  <a:noFill/>
                </a:ln>
                <a:solidFill>
                  <a:schemeClr val="tx1"/>
                </a:solidFill>
                <a:effectLst/>
                <a:latin typeface="Arial" panose="020B0604020202020204" pitchFamily="34" charset="0"/>
              </a:rPr>
              <a:t>, and </a:t>
            </a:r>
            <a:r>
              <a:rPr kumimoji="0" lang="en-US" altLang="en-US" sz="1600" b="1" i="0" u="none" strike="noStrike" cap="none" normalizeH="0" baseline="0" dirty="0">
                <a:ln>
                  <a:noFill/>
                </a:ln>
                <a:solidFill>
                  <a:schemeClr val="tx1"/>
                </a:solidFill>
                <a:effectLst/>
                <a:latin typeface="Arial" panose="020B0604020202020204" pitchFamily="34" charset="0"/>
              </a:rPr>
              <a:t>Flan-T5-XXL</a:t>
            </a:r>
            <a:r>
              <a:rPr lang="en-US" altLang="en-US" sz="1600" dirty="0">
                <a:latin typeface="Arial" panose="020B0604020202020204" pitchFamily="34" charset="0"/>
              </a:rPr>
              <a:t>)</a:t>
            </a:r>
            <a:endParaRPr lang="en-US" sz="1600" dirty="0">
              <a:solidFill>
                <a:srgbClr val="000000"/>
              </a:solidFill>
              <a:latin typeface="Georgia" panose="02040502050405020303" pitchFamily="18" charset="0"/>
            </a:endParaRPr>
          </a:p>
          <a:p>
            <a:pPr marL="800100" lvl="1" indent="-342900">
              <a:buFont typeface="Arial" panose="020B0604020202020204" pitchFamily="34" charset="0"/>
              <a:buChar char="•"/>
            </a:pPr>
            <a:r>
              <a:rPr lang="en-US" sz="1600" b="0" i="0" u="none" strike="noStrike" baseline="0" dirty="0">
                <a:solidFill>
                  <a:srgbClr val="000000"/>
                </a:solidFill>
                <a:latin typeface="Georgia" panose="02040502050405020303" pitchFamily="18" charset="0"/>
              </a:rPr>
              <a:t>Apply a random</a:t>
            </a:r>
            <a:r>
              <a:rPr lang="en-US" sz="1600" dirty="0">
                <a:solidFill>
                  <a:srgbClr val="000000"/>
                </a:solidFill>
                <a:latin typeface="Georgia" panose="02040502050405020303" pitchFamily="18" charset="0"/>
              </a:rPr>
              <a:t>ly new task (patients' intrinsic factors) </a:t>
            </a:r>
            <a:r>
              <a:rPr lang="en-US" sz="1600" b="1" dirty="0">
                <a:solidFill>
                  <a:srgbClr val="000000"/>
                </a:solidFill>
                <a:latin typeface="Georgia" panose="02040502050405020303" pitchFamily="18" charset="0"/>
              </a:rPr>
              <a:t>without</a:t>
            </a:r>
            <a:r>
              <a:rPr lang="en-US" sz="1600" dirty="0">
                <a:solidFill>
                  <a:srgbClr val="000000"/>
                </a:solidFill>
                <a:latin typeface="Georgia" panose="02040502050405020303" pitchFamily="18" charset="0"/>
              </a:rPr>
              <a:t> fine-tuning. </a:t>
            </a:r>
          </a:p>
          <a:p>
            <a:pPr marL="800100" lvl="1" indent="-342900">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Arial" panose="020B0604020202020204" pitchFamily="34" charset="0"/>
              </a:rPr>
              <a:t>Both </a:t>
            </a:r>
            <a:r>
              <a:rPr kumimoji="0" lang="en-US" altLang="en-US" sz="1600" b="1" i="0" u="none" strike="noStrike" cap="none" normalizeH="0" baseline="0" dirty="0">
                <a:ln>
                  <a:noFill/>
                </a:ln>
                <a:solidFill>
                  <a:schemeClr val="tx1"/>
                </a:solidFill>
                <a:effectLst/>
                <a:latin typeface="Arial" panose="020B0604020202020204" pitchFamily="34" charset="0"/>
              </a:rPr>
              <a:t>zero-shot</a:t>
            </a:r>
            <a:r>
              <a:rPr kumimoji="0" lang="en-US" altLang="en-US" sz="1600" b="0" i="0" u="none" strike="noStrike" cap="none" normalizeH="0" baseline="0" dirty="0">
                <a:ln>
                  <a:noFill/>
                </a:ln>
                <a:solidFill>
                  <a:schemeClr val="tx1"/>
                </a:solidFill>
                <a:effectLst/>
                <a:latin typeface="Arial" panose="020B0604020202020204" pitchFamily="34" charset="0"/>
              </a:rPr>
              <a:t> and </a:t>
            </a:r>
            <a:r>
              <a:rPr kumimoji="0" lang="en-US" altLang="en-US" sz="1600" b="1" i="0" u="none" strike="noStrike" cap="none" normalizeH="0" baseline="0" dirty="0">
                <a:ln>
                  <a:noFill/>
                </a:ln>
                <a:solidFill>
                  <a:schemeClr val="tx1"/>
                </a:solidFill>
                <a:effectLst/>
                <a:latin typeface="Arial" panose="020B0604020202020204" pitchFamily="34" charset="0"/>
              </a:rPr>
              <a:t>few-shot learning</a:t>
            </a:r>
            <a:r>
              <a:rPr kumimoji="0" lang="en-US" altLang="en-US" sz="1600" b="0" i="0" u="none" strike="noStrike" cap="none" normalizeH="0" baseline="0" dirty="0">
                <a:ln>
                  <a:noFill/>
                </a:ln>
                <a:solidFill>
                  <a:schemeClr val="tx1"/>
                </a:solidFill>
                <a:effectLst/>
                <a:latin typeface="Arial" panose="020B0604020202020204" pitchFamily="34" charset="0"/>
              </a:rPr>
              <a:t> provided excellent performance.</a:t>
            </a:r>
          </a:p>
          <a:p>
            <a:pPr marL="800100" lvl="1" indent="-342900">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Arial" panose="020B0604020202020204" pitchFamily="34" charset="0"/>
              </a:rPr>
              <a:t>These models stand out because they don’t require </a:t>
            </a:r>
            <a:r>
              <a:rPr kumimoji="0" lang="en-US" altLang="en-US" sz="1600" b="1" i="0" u="none" strike="noStrike" cap="none" normalizeH="0" baseline="0" dirty="0">
                <a:ln>
                  <a:noFill/>
                </a:ln>
                <a:solidFill>
                  <a:schemeClr val="tx1"/>
                </a:solidFill>
                <a:effectLst/>
                <a:latin typeface="Arial" panose="020B0604020202020204" pitchFamily="34" charset="0"/>
              </a:rPr>
              <a:t>fine-tuning</a:t>
            </a:r>
            <a:r>
              <a:rPr kumimoji="0" lang="en-US" altLang="en-US" sz="1600" b="0" i="0" u="none" strike="noStrike" cap="none" normalizeH="0" baseline="0" dirty="0">
                <a:ln>
                  <a:noFill/>
                </a:ln>
                <a:solidFill>
                  <a:schemeClr val="tx1"/>
                </a:solidFill>
                <a:effectLst/>
                <a:latin typeface="Arial" panose="020B0604020202020204" pitchFamily="34" charset="0"/>
              </a:rPr>
              <a:t>, making them easier to implement compared to the fine-tuned </a:t>
            </a:r>
            <a:r>
              <a:rPr kumimoji="0" lang="en-US" altLang="en-US" sz="1600" b="1" i="0" u="none" strike="noStrike" cap="none" normalizeH="0" baseline="0" dirty="0" err="1">
                <a:ln>
                  <a:noFill/>
                </a:ln>
                <a:solidFill>
                  <a:schemeClr val="tx1"/>
                </a:solidFill>
                <a:effectLst/>
                <a:latin typeface="Arial" panose="020B0604020202020204" pitchFamily="34" charset="0"/>
              </a:rPr>
              <a:t>BioBERT</a:t>
            </a:r>
            <a:r>
              <a:rPr kumimoji="0" lang="en-US" altLang="en-US" sz="1600" b="0" i="0" u="none" strike="noStrike" cap="none" normalizeH="0" baseline="0" dirty="0">
                <a:ln>
                  <a:noFill/>
                </a:ln>
                <a:solidFill>
                  <a:schemeClr val="tx1"/>
                </a:solidFill>
                <a:effectLst/>
                <a:latin typeface="Arial" panose="020B0604020202020204" pitchFamily="34" charset="0"/>
              </a:rPr>
              <a:t> model.</a:t>
            </a:r>
          </a:p>
          <a:p>
            <a:pPr marL="800100" lvl="1" indent="-342900">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Arial" panose="020B0604020202020204" pitchFamily="34" charset="0"/>
              </a:rPr>
              <a:t>Our results demonstrate the feasibility of implementing a </a:t>
            </a:r>
            <a:r>
              <a:rPr kumimoji="0" lang="en-US" altLang="en-US" sz="1600" b="1" i="0" u="none" strike="noStrike" cap="none" normalizeH="0" baseline="0" dirty="0">
                <a:ln>
                  <a:noFill/>
                </a:ln>
                <a:solidFill>
                  <a:schemeClr val="tx1"/>
                </a:solidFill>
                <a:effectLst/>
                <a:latin typeface="Arial" panose="020B0604020202020204" pitchFamily="34" charset="0"/>
              </a:rPr>
              <a:t>ChatGPT-like model</a:t>
            </a:r>
            <a:r>
              <a:rPr kumimoji="0" lang="en-US" altLang="en-US" sz="1600" b="0" i="0" u="none" strike="noStrike" cap="none" normalizeH="0" baseline="0" dirty="0">
                <a:ln>
                  <a:noFill/>
                </a:ln>
                <a:solidFill>
                  <a:schemeClr val="tx1"/>
                </a:solidFill>
                <a:effectLst/>
                <a:latin typeface="Arial" panose="020B0604020202020204" pitchFamily="34" charset="0"/>
              </a:rPr>
              <a:t> within the </a:t>
            </a:r>
            <a:r>
              <a:rPr kumimoji="0" lang="en-US" altLang="en-US" sz="1600" b="1" i="0" u="none" strike="noStrike" cap="none" normalizeH="0" baseline="0" dirty="0">
                <a:ln>
                  <a:noFill/>
                </a:ln>
                <a:solidFill>
                  <a:schemeClr val="tx1"/>
                </a:solidFill>
                <a:effectLst/>
                <a:latin typeface="Arial" panose="020B0604020202020204" pitchFamily="34" charset="0"/>
              </a:rPr>
              <a:t>FDA network</a:t>
            </a:r>
            <a:r>
              <a:rPr kumimoji="0" lang="en-US" altLang="en-US" sz="1600" b="0" i="0" u="none" strike="noStrike" cap="none" normalizeH="0" baseline="0" dirty="0">
                <a:ln>
                  <a:noFill/>
                </a:ln>
                <a:solidFill>
                  <a:schemeClr val="tx1"/>
                </a:solidFill>
                <a:effectLst/>
                <a:latin typeface="Arial" panose="020B0604020202020204" pitchFamily="34" charset="0"/>
              </a:rPr>
              <a:t> with secure local deployment. </a:t>
            </a:r>
          </a:p>
        </p:txBody>
      </p:sp>
    </p:spTree>
    <p:extLst>
      <p:ext uri="{BB962C8B-B14F-4D97-AF65-F5344CB8AC3E}">
        <p14:creationId xmlns:p14="http://schemas.microsoft.com/office/powerpoint/2010/main" val="402403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CC6F9FB8-5F50-B1EE-1673-07D67DBA5729}"/>
              </a:ext>
            </a:extLst>
          </p:cNvPr>
          <p:cNvSpPr txBox="1">
            <a:spLocks/>
          </p:cNvSpPr>
          <p:nvPr/>
        </p:nvSpPr>
        <p:spPr>
          <a:xfrm>
            <a:off x="3929461" y="1547610"/>
            <a:ext cx="3413987" cy="343509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latin typeface="Times New Roman" panose="02020603050405020304" pitchFamily="18" charset="0"/>
                <a:cs typeface="Times New Roman" panose="02020603050405020304" pitchFamily="18" charset="0"/>
              </a:rPr>
              <a:t>Zhihua Li</a:t>
            </a:r>
          </a:p>
          <a:p>
            <a:r>
              <a:rPr lang="en-US" sz="1800" dirty="0">
                <a:latin typeface="Times New Roman" panose="02020603050405020304" pitchFamily="18" charset="0"/>
                <a:cs typeface="Times New Roman" panose="02020603050405020304" pitchFamily="18" charset="0"/>
              </a:rPr>
              <a:t>John Mann</a:t>
            </a:r>
          </a:p>
          <a:p>
            <a:r>
              <a:rPr lang="en-US" sz="1800" dirty="0">
                <a:latin typeface="Times New Roman" panose="02020603050405020304" pitchFamily="18" charset="0"/>
                <a:cs typeface="Times New Roman" panose="02020603050405020304" pitchFamily="18" charset="0"/>
              </a:rPr>
              <a:t>Shilpa Chakravartula</a:t>
            </a:r>
          </a:p>
          <a:p>
            <a:r>
              <a:rPr lang="en-US" sz="1800" dirty="0">
                <a:latin typeface="Times New Roman" panose="02020603050405020304" pitchFamily="18" charset="0"/>
                <a:cs typeface="Times New Roman" panose="02020603050405020304" pitchFamily="18" charset="0"/>
              </a:rPr>
              <a:t>Anik Chaturbedi</a:t>
            </a:r>
          </a:p>
          <a:p>
            <a:r>
              <a:rPr lang="en-US" sz="1800" dirty="0">
                <a:latin typeface="Times New Roman" panose="02020603050405020304" pitchFamily="18" charset="0"/>
                <a:cs typeface="Times New Roman" panose="02020603050405020304" pitchFamily="18" charset="0"/>
              </a:rPr>
              <a:t>Fnu Affan</a:t>
            </a:r>
          </a:p>
          <a:p>
            <a:r>
              <a:rPr lang="en-US" sz="1800" dirty="0">
                <a:latin typeface="Times New Roman" panose="02020603050405020304" pitchFamily="18" charset="0"/>
                <a:cs typeface="Times New Roman" panose="02020603050405020304" pitchFamily="18" charset="0"/>
              </a:rPr>
              <a:t>Alexander Galluppi</a:t>
            </a:r>
          </a:p>
          <a:p>
            <a:r>
              <a:rPr lang="en-US" sz="1800" dirty="0">
                <a:latin typeface="Times New Roman" panose="02020603050405020304" pitchFamily="18" charset="0"/>
                <a:cs typeface="Times New Roman" panose="02020603050405020304" pitchFamily="18" charset="0"/>
              </a:rPr>
              <a:t>Nigar </a:t>
            </a:r>
            <a:r>
              <a:rPr lang="en-US" sz="1800" dirty="0" err="1">
                <a:latin typeface="Times New Roman" panose="02020603050405020304" pitchFamily="18" charset="0"/>
                <a:cs typeface="Times New Roman" panose="02020603050405020304" pitchFamily="18" charset="0"/>
              </a:rPr>
              <a:t>Karimil</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Ji Young Kim</a:t>
            </a:r>
          </a:p>
          <a:p>
            <a:r>
              <a:rPr lang="en-US" sz="1800" dirty="0">
                <a:latin typeface="Times New Roman" panose="02020603050405020304" pitchFamily="18" charset="0"/>
                <a:cs typeface="Times New Roman" panose="02020603050405020304" pitchFamily="18" charset="0"/>
              </a:rPr>
              <a:t>Yue Han</a:t>
            </a:r>
          </a:p>
          <a:p>
            <a:pPr marL="0" indent="0">
              <a:buNone/>
            </a:pP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BC911DD5-C887-22A0-28A4-5422B1FE553F}"/>
              </a:ext>
            </a:extLst>
          </p:cNvPr>
          <p:cNvSpPr>
            <a:spLocks noGrp="1"/>
          </p:cNvSpPr>
          <p:nvPr>
            <p:ph type="title"/>
          </p:nvPr>
        </p:nvSpPr>
        <p:spPr>
          <a:xfrm>
            <a:off x="838200" y="365125"/>
            <a:ext cx="10515600" cy="1325563"/>
          </a:xfrm>
        </p:spPr>
        <p:txBody>
          <a:bodyPr/>
          <a:lstStyle/>
          <a:p>
            <a:r>
              <a:rPr lang="en-US" dirty="0"/>
              <a:t>Acknowledgment </a:t>
            </a:r>
          </a:p>
        </p:txBody>
      </p:sp>
    </p:spTree>
    <p:extLst>
      <p:ext uri="{BB962C8B-B14F-4D97-AF65-F5344CB8AC3E}">
        <p14:creationId xmlns:p14="http://schemas.microsoft.com/office/powerpoint/2010/main" val="261165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C56E2-9D9B-A965-8DFB-7DDED5CC3DEE}"/>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351974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AC94E-E989-C643-3BED-670B4CAB23FF}"/>
              </a:ext>
            </a:extLst>
          </p:cNvPr>
          <p:cNvSpPr>
            <a:spLocks noGrp="1"/>
          </p:cNvSpPr>
          <p:nvPr>
            <p:ph type="title"/>
          </p:nvPr>
        </p:nvSpPr>
        <p:spPr>
          <a:xfrm>
            <a:off x="491787" y="65422"/>
            <a:ext cx="10806419" cy="1210023"/>
          </a:xfrm>
        </p:spPr>
        <p:txBody>
          <a:bodyPr>
            <a:noAutofit/>
          </a:bodyPr>
          <a:lstStyle/>
          <a:p>
            <a:r>
              <a:rPr lang="en-US" sz="2800" b="1" i="0" kern="1200" dirty="0">
                <a:solidFill>
                  <a:schemeClr val="tx1"/>
                </a:solidFill>
                <a:effectLst/>
              </a:rPr>
              <a:t>1. Goal </a:t>
            </a:r>
            <a:r>
              <a:rPr lang="en-US" sz="2800" b="1" dirty="0"/>
              <a:t>(prior): </a:t>
            </a:r>
            <a:br>
              <a:rPr lang="en-US" sz="2800" b="1" dirty="0"/>
            </a:br>
            <a:r>
              <a:rPr lang="en-US" sz="2800" b="1" dirty="0"/>
              <a:t>	Fine-tuning LLM to extract clin pharm information using 	custom dataset</a:t>
            </a:r>
          </a:p>
        </p:txBody>
      </p:sp>
      <p:sp>
        <p:nvSpPr>
          <p:cNvPr id="29" name="TextBox 28">
            <a:extLst>
              <a:ext uri="{FF2B5EF4-FFF2-40B4-BE49-F238E27FC236}">
                <a16:creationId xmlns:a16="http://schemas.microsoft.com/office/drawing/2014/main" id="{5EF32B51-FD82-2DAB-1413-F770C09C4897}"/>
              </a:ext>
            </a:extLst>
          </p:cNvPr>
          <p:cNvSpPr txBox="1"/>
          <p:nvPr/>
        </p:nvSpPr>
        <p:spPr>
          <a:xfrm>
            <a:off x="506904" y="1326810"/>
            <a:ext cx="10950913" cy="369623"/>
          </a:xfrm>
          <a:prstGeom prst="rect">
            <a:avLst/>
          </a:prstGeom>
        </p:spPr>
        <p:txBody>
          <a:bodyPr vert="horz" lIns="91440" tIns="45720" rIns="91440" bIns="45720" rtlCol="0">
            <a:noAutofit/>
          </a:bodyPr>
          <a:lstStyle/>
          <a:p>
            <a:r>
              <a:rPr lang="en-US" sz="1600" b="1" dirty="0"/>
              <a:t>Extract critical biomedical data, </a:t>
            </a:r>
            <a:r>
              <a:rPr lang="en-US" sz="1600" dirty="0"/>
              <a:t>including </a:t>
            </a:r>
            <a:r>
              <a:rPr lang="en-US" sz="1600" b="1" dirty="0"/>
              <a:t>pharmacokinetic drug-drug interactions</a:t>
            </a:r>
            <a:r>
              <a:rPr lang="en-US" sz="1600" dirty="0"/>
              <a:t>, object and precipitant drugs, from literature.</a:t>
            </a:r>
          </a:p>
        </p:txBody>
      </p:sp>
      <p:grpSp>
        <p:nvGrpSpPr>
          <p:cNvPr id="30" name="Group 29">
            <a:extLst>
              <a:ext uri="{FF2B5EF4-FFF2-40B4-BE49-F238E27FC236}">
                <a16:creationId xmlns:a16="http://schemas.microsoft.com/office/drawing/2014/main" id="{96AB4D77-2453-8FA5-C71A-695D1C093060}"/>
              </a:ext>
            </a:extLst>
          </p:cNvPr>
          <p:cNvGrpSpPr/>
          <p:nvPr/>
        </p:nvGrpSpPr>
        <p:grpSpPr>
          <a:xfrm>
            <a:off x="1635339" y="1711239"/>
            <a:ext cx="4085079" cy="1604612"/>
            <a:chOff x="2465281" y="1757854"/>
            <a:chExt cx="4393178" cy="1725633"/>
          </a:xfrm>
        </p:grpSpPr>
        <p:pic>
          <p:nvPicPr>
            <p:cNvPr id="31" name="Picture 4" descr="How to Check For Drug Interactions - Public Health">
              <a:extLst>
                <a:ext uri="{FF2B5EF4-FFF2-40B4-BE49-F238E27FC236}">
                  <a16:creationId xmlns:a16="http://schemas.microsoft.com/office/drawing/2014/main" id="{A834EB93-2E17-4EEA-5C25-7D46FBB2F7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879" b="30398"/>
            <a:stretch/>
          </p:blipFill>
          <p:spPr bwMode="auto">
            <a:xfrm>
              <a:off x="2465281" y="1757854"/>
              <a:ext cx="4393178" cy="128236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Drug-Interactions-Pharmacists-Should-Know (1) - Klinika Digjitale">
              <a:extLst>
                <a:ext uri="{FF2B5EF4-FFF2-40B4-BE49-F238E27FC236}">
                  <a16:creationId xmlns:a16="http://schemas.microsoft.com/office/drawing/2014/main" id="{E8ED61ED-BAB2-AA91-0101-1FC74D0A15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7126" t="9961" r="3146" b="39690"/>
            <a:stretch/>
          </p:blipFill>
          <p:spPr bwMode="auto">
            <a:xfrm>
              <a:off x="4422765" y="3084433"/>
              <a:ext cx="418880" cy="399054"/>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6576381E-05A9-FCB3-CFF4-DACF29B7F2E9}"/>
              </a:ext>
            </a:extLst>
          </p:cNvPr>
          <p:cNvSpPr txBox="1"/>
          <p:nvPr/>
        </p:nvSpPr>
        <p:spPr>
          <a:xfrm>
            <a:off x="1472601" y="3400798"/>
            <a:ext cx="9246798" cy="677108"/>
          </a:xfrm>
          <a:prstGeom prst="rect">
            <a:avLst/>
          </a:prstGeom>
          <a:noFill/>
        </p:spPr>
        <p:txBody>
          <a:bodyPr wrap="square">
            <a:spAutoFit/>
          </a:bodyPr>
          <a:lstStyle/>
          <a:p>
            <a:pPr algn="ctr"/>
            <a:r>
              <a:rPr lang="en-US" sz="2000" b="0" i="0" u="none" strike="noStrike" baseline="0" dirty="0">
                <a:solidFill>
                  <a:srgbClr val="000000"/>
                </a:solidFill>
              </a:rPr>
              <a:t> </a:t>
            </a:r>
            <a:r>
              <a:rPr lang="en-US" sz="1800" b="0" i="0" u="none" strike="noStrike" baseline="0" dirty="0">
                <a:solidFill>
                  <a:srgbClr val="000000"/>
                </a:solidFill>
                <a:latin typeface="NOGBF H+ Caecilia LT Std"/>
              </a:rPr>
              <a:t> Automatically </a:t>
            </a:r>
            <a:r>
              <a:rPr lang="en-US" dirty="0"/>
              <a:t>Extract </a:t>
            </a:r>
            <a:r>
              <a:rPr lang="en-US" b="1" dirty="0"/>
              <a:t>directional drug–drug interaction </a:t>
            </a:r>
            <a:r>
              <a:rPr lang="en-US" dirty="0"/>
              <a:t>(DDI) </a:t>
            </a:r>
            <a:r>
              <a:rPr lang="en-US" sz="1800" b="0" i="0" u="none" strike="noStrike" baseline="0" dirty="0">
                <a:solidFill>
                  <a:srgbClr val="000000"/>
                </a:solidFill>
                <a:latin typeface="NOGBF H+ Caecilia LT Std"/>
              </a:rPr>
              <a:t>from the natural text to identify the change in one </a:t>
            </a:r>
            <a:r>
              <a:rPr lang="en-US" sz="1800" b="1" i="0" u="none" strike="noStrike" baseline="0" dirty="0">
                <a:solidFill>
                  <a:srgbClr val="000000"/>
                </a:solidFill>
                <a:latin typeface="NOGBF H+ Caecilia LT Std"/>
              </a:rPr>
              <a:t>drug’s clinical exposure </a:t>
            </a:r>
            <a:r>
              <a:rPr lang="en-US" sz="1800" b="0" i="0" u="none" strike="noStrike" baseline="0" dirty="0">
                <a:solidFill>
                  <a:srgbClr val="000000"/>
                </a:solidFill>
                <a:latin typeface="NOGBF H+ Caecilia LT Std"/>
              </a:rPr>
              <a:t>due to the pharmacokinetic DDI of </a:t>
            </a:r>
            <a:r>
              <a:rPr lang="en-US" sz="1800" b="1" i="0" u="none" strike="noStrike" baseline="0" dirty="0">
                <a:solidFill>
                  <a:srgbClr val="000000"/>
                </a:solidFill>
                <a:latin typeface="NOGBF H+ Caecilia LT Std"/>
              </a:rPr>
              <a:t>other drugs</a:t>
            </a:r>
            <a:endParaRPr lang="en-US" b="1" dirty="0"/>
          </a:p>
        </p:txBody>
      </p:sp>
      <p:grpSp>
        <p:nvGrpSpPr>
          <p:cNvPr id="34" name="Group 33">
            <a:extLst>
              <a:ext uri="{FF2B5EF4-FFF2-40B4-BE49-F238E27FC236}">
                <a16:creationId xmlns:a16="http://schemas.microsoft.com/office/drawing/2014/main" id="{03B36E5D-47E1-28D6-E72C-7BFBE95FF486}"/>
              </a:ext>
            </a:extLst>
          </p:cNvPr>
          <p:cNvGrpSpPr/>
          <p:nvPr/>
        </p:nvGrpSpPr>
        <p:grpSpPr>
          <a:xfrm>
            <a:off x="7584613" y="2270621"/>
            <a:ext cx="2955393" cy="582613"/>
            <a:chOff x="6762706" y="2054721"/>
            <a:chExt cx="2955393" cy="582613"/>
          </a:xfrm>
        </p:grpSpPr>
        <p:pic>
          <p:nvPicPr>
            <p:cNvPr id="35" name="Picture 4" descr="How to Check For Drug Interactions - Public Health">
              <a:extLst>
                <a:ext uri="{FF2B5EF4-FFF2-40B4-BE49-F238E27FC236}">
                  <a16:creationId xmlns:a16="http://schemas.microsoft.com/office/drawing/2014/main" id="{53D67C3B-D1AC-EC38-0C21-2C395AFA32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008" t="11088" r="37501" b="72421"/>
            <a:stretch/>
          </p:blipFill>
          <p:spPr bwMode="auto">
            <a:xfrm>
              <a:off x="8635926" y="2170921"/>
              <a:ext cx="1082173" cy="32926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ow to Check For Drug Interactions - Public Health">
              <a:extLst>
                <a:ext uri="{FF2B5EF4-FFF2-40B4-BE49-F238E27FC236}">
                  <a16:creationId xmlns:a16="http://schemas.microsoft.com/office/drawing/2014/main" id="{03855733-E0C8-E25F-B69B-03AC08F959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80" r="75793" b="38038"/>
            <a:stretch/>
          </p:blipFill>
          <p:spPr bwMode="auto">
            <a:xfrm>
              <a:off x="6762706" y="2054721"/>
              <a:ext cx="988893" cy="582613"/>
            </a:xfrm>
            <a:prstGeom prst="rect">
              <a:avLst/>
            </a:prstGeom>
            <a:noFill/>
            <a:extLst>
              <a:ext uri="{909E8E84-426E-40DD-AFC4-6F175D3DCCD1}">
                <a14:hiddenFill xmlns:a14="http://schemas.microsoft.com/office/drawing/2010/main">
                  <a:solidFill>
                    <a:srgbClr val="FFFFFF"/>
                  </a:solidFill>
                </a14:hiddenFill>
              </a:ext>
            </a:extLst>
          </p:spPr>
        </p:pic>
        <p:sp>
          <p:nvSpPr>
            <p:cNvPr id="37" name="Arrow: Right 36">
              <a:extLst>
                <a:ext uri="{FF2B5EF4-FFF2-40B4-BE49-F238E27FC236}">
                  <a16:creationId xmlns:a16="http://schemas.microsoft.com/office/drawing/2014/main" id="{7C8EDDF2-3698-ECE3-EAE4-915F1C52C070}"/>
                </a:ext>
              </a:extLst>
            </p:cNvPr>
            <p:cNvSpPr/>
            <p:nvPr/>
          </p:nvSpPr>
          <p:spPr>
            <a:xfrm>
              <a:off x="7920686" y="2241451"/>
              <a:ext cx="664285" cy="205072"/>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38" name="TextBox 37">
            <a:extLst>
              <a:ext uri="{FF2B5EF4-FFF2-40B4-BE49-F238E27FC236}">
                <a16:creationId xmlns:a16="http://schemas.microsoft.com/office/drawing/2014/main" id="{95CF90B1-D123-2B90-DE67-B575C16E295C}"/>
              </a:ext>
            </a:extLst>
          </p:cNvPr>
          <p:cNvSpPr txBox="1"/>
          <p:nvPr/>
        </p:nvSpPr>
        <p:spPr>
          <a:xfrm>
            <a:off x="1081586" y="4511624"/>
            <a:ext cx="3856287" cy="738664"/>
          </a:xfrm>
          <a:prstGeom prst="rect">
            <a:avLst/>
          </a:prstGeom>
          <a:noFill/>
        </p:spPr>
        <p:txBody>
          <a:bodyPr wrap="square">
            <a:spAutoFit/>
          </a:bodyPr>
          <a:lstStyle/>
          <a:p>
            <a:pPr algn="just"/>
            <a:r>
              <a:rPr lang="en-US" sz="1400" i="1" dirty="0">
                <a:latin typeface="Times New Roman" panose="02020603050405020304" pitchFamily="18" charset="0"/>
                <a:cs typeface="Times New Roman" panose="02020603050405020304" pitchFamily="18" charset="0"/>
              </a:rPr>
              <a:t>“The mean values of </a:t>
            </a:r>
            <a:r>
              <a:rPr lang="en-US" sz="1400" i="1" dirty="0" err="1">
                <a:latin typeface="Times New Roman" panose="02020603050405020304" pitchFamily="18" charset="0"/>
                <a:cs typeface="Times New Roman" panose="02020603050405020304" pitchFamily="18" charset="0"/>
              </a:rPr>
              <a:t>Cmax</a:t>
            </a:r>
            <a:r>
              <a:rPr lang="en-US" sz="1400" i="1" dirty="0">
                <a:latin typeface="Times New Roman" panose="02020603050405020304" pitchFamily="18" charset="0"/>
                <a:cs typeface="Times New Roman" panose="02020603050405020304" pitchFamily="18" charset="0"/>
              </a:rPr>
              <a:t> and AUC of </a:t>
            </a:r>
            <a:r>
              <a:rPr lang="en-US" sz="1400" b="1" i="1" dirty="0">
                <a:solidFill>
                  <a:srgbClr val="548235"/>
                </a:solidFill>
                <a:latin typeface="Times New Roman" panose="02020603050405020304" pitchFamily="18" charset="0"/>
                <a:cs typeface="Times New Roman" panose="02020603050405020304" pitchFamily="18" charset="0"/>
              </a:rPr>
              <a:t>nifedipine</a:t>
            </a:r>
            <a:r>
              <a:rPr lang="en-US" sz="1400" i="1" dirty="0">
                <a:latin typeface="Times New Roman" panose="02020603050405020304" pitchFamily="18" charset="0"/>
                <a:cs typeface="Times New Roman" panose="02020603050405020304" pitchFamily="18" charset="0"/>
              </a:rPr>
              <a:t> are increased by 64% and 79%, respectively, by co-administration of </a:t>
            </a:r>
            <a:r>
              <a:rPr lang="en-US" sz="1400" b="1" i="1" dirty="0">
                <a:solidFill>
                  <a:srgbClr val="C00000"/>
                </a:solidFill>
                <a:latin typeface="Times New Roman" panose="02020603050405020304" pitchFamily="18" charset="0"/>
                <a:cs typeface="Times New Roman" panose="02020603050405020304" pitchFamily="18" charset="0"/>
              </a:rPr>
              <a:t>propranolol</a:t>
            </a:r>
            <a:r>
              <a:rPr lang="en-US" sz="1400" i="1" dirty="0">
                <a:latin typeface="Times New Roman" panose="02020603050405020304" pitchFamily="18" charset="0"/>
                <a:cs typeface="Times New Roman" panose="02020603050405020304" pitchFamily="18" charset="0"/>
              </a:rPr>
              <a:t> [1]</a:t>
            </a:r>
          </a:p>
        </p:txBody>
      </p:sp>
      <p:sp>
        <p:nvSpPr>
          <p:cNvPr id="39" name="TextBox 38">
            <a:extLst>
              <a:ext uri="{FF2B5EF4-FFF2-40B4-BE49-F238E27FC236}">
                <a16:creationId xmlns:a16="http://schemas.microsoft.com/office/drawing/2014/main" id="{17C64462-BBB0-E189-1DA5-45B7456A1184}"/>
              </a:ext>
            </a:extLst>
          </p:cNvPr>
          <p:cNvSpPr txBox="1"/>
          <p:nvPr/>
        </p:nvSpPr>
        <p:spPr>
          <a:xfrm>
            <a:off x="8519618" y="4477142"/>
            <a:ext cx="3076938" cy="523220"/>
          </a:xfrm>
          <a:prstGeom prst="rect">
            <a:avLst/>
          </a:prstGeom>
          <a:noFill/>
        </p:spPr>
        <p:txBody>
          <a:bodyPr wrap="square">
            <a:spAutoFit/>
          </a:bodyPr>
          <a:lstStyle/>
          <a:p>
            <a:r>
              <a:rPr lang="en-US" sz="1400" b="1" dirty="0">
                <a:solidFill>
                  <a:srgbClr val="C00000"/>
                </a:solidFill>
                <a:latin typeface="Times New Roman" panose="02020603050405020304" pitchFamily="18" charset="0"/>
                <a:cs typeface="Times New Roman" panose="02020603050405020304" pitchFamily="18" charset="0"/>
              </a:rPr>
              <a:t>propranolol </a:t>
            </a:r>
            <a:r>
              <a:rPr lang="en-US" sz="1400" dirty="0">
                <a:latin typeface="Times New Roman" panose="02020603050405020304" pitchFamily="18" charset="0"/>
                <a:cs typeface="Times New Roman" panose="02020603050405020304" pitchFamily="18" charset="0"/>
              </a:rPr>
              <a:t>is </a:t>
            </a:r>
            <a:r>
              <a:rPr lang="en-US" sz="1400" b="1" dirty="0">
                <a:solidFill>
                  <a:srgbClr val="C00000"/>
                </a:solidFill>
                <a:latin typeface="Times New Roman" panose="02020603050405020304" pitchFamily="18" charset="0"/>
                <a:cs typeface="Times New Roman" panose="02020603050405020304" pitchFamily="18" charset="0"/>
              </a:rPr>
              <a:t>precipitant</a:t>
            </a:r>
            <a:r>
              <a:rPr lang="en-US" sz="1400" b="1"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and </a:t>
            </a:r>
            <a:r>
              <a:rPr lang="en-US" sz="1400" b="1" dirty="0">
                <a:solidFill>
                  <a:srgbClr val="548235"/>
                </a:solidFill>
                <a:latin typeface="Times New Roman" panose="02020603050405020304" pitchFamily="18" charset="0"/>
                <a:cs typeface="Times New Roman" panose="02020603050405020304" pitchFamily="18" charset="0"/>
              </a:rPr>
              <a:t>nifedipine</a:t>
            </a:r>
            <a:r>
              <a:rPr lang="en-US" sz="1400" dirty="0">
                <a:latin typeface="Times New Roman" panose="02020603050405020304" pitchFamily="18" charset="0"/>
                <a:cs typeface="Times New Roman" panose="02020603050405020304" pitchFamily="18" charset="0"/>
              </a:rPr>
              <a:t> is the </a:t>
            </a:r>
            <a:r>
              <a:rPr lang="en-US" sz="1400" b="1" dirty="0">
                <a:solidFill>
                  <a:srgbClr val="548235"/>
                </a:solidFill>
                <a:latin typeface="Times New Roman" panose="02020603050405020304" pitchFamily="18" charset="0"/>
                <a:cs typeface="Times New Roman" panose="02020603050405020304" pitchFamily="18" charset="0"/>
              </a:rPr>
              <a:t>object</a:t>
            </a:r>
            <a:r>
              <a:rPr lang="en-US" sz="1400" b="1" dirty="0">
                <a:latin typeface="Times New Roman" panose="02020603050405020304" pitchFamily="18" charset="0"/>
                <a:cs typeface="Times New Roman" panose="02020603050405020304" pitchFamily="18" charset="0"/>
              </a:rPr>
              <a:t> drug</a:t>
            </a:r>
          </a:p>
        </p:txBody>
      </p:sp>
      <p:sp>
        <p:nvSpPr>
          <p:cNvPr id="40" name="TextBox 39">
            <a:extLst>
              <a:ext uri="{FF2B5EF4-FFF2-40B4-BE49-F238E27FC236}">
                <a16:creationId xmlns:a16="http://schemas.microsoft.com/office/drawing/2014/main" id="{065A1D9D-4766-7095-C908-87B6108390D5}"/>
              </a:ext>
            </a:extLst>
          </p:cNvPr>
          <p:cNvSpPr txBox="1"/>
          <p:nvPr/>
        </p:nvSpPr>
        <p:spPr>
          <a:xfrm>
            <a:off x="5982361" y="5659252"/>
            <a:ext cx="1381188" cy="369332"/>
          </a:xfrm>
          <a:prstGeom prst="rect">
            <a:avLst/>
          </a:prstGeom>
          <a:noFill/>
        </p:spPr>
        <p:txBody>
          <a:bodyPr wrap="square">
            <a:spAutoFit/>
          </a:bodyPr>
          <a:lstStyle/>
          <a:p>
            <a:r>
              <a:rPr lang="en-US" altLang="en-US" b="1" dirty="0"/>
              <a:t>Precipitant?</a:t>
            </a:r>
            <a:endParaRPr lang="en-US" dirty="0"/>
          </a:p>
        </p:txBody>
      </p:sp>
      <p:sp>
        <p:nvSpPr>
          <p:cNvPr id="41" name="TextBox 40">
            <a:extLst>
              <a:ext uri="{FF2B5EF4-FFF2-40B4-BE49-F238E27FC236}">
                <a16:creationId xmlns:a16="http://schemas.microsoft.com/office/drawing/2014/main" id="{F9A4E980-1A9B-409A-7A93-B525C05ED372}"/>
              </a:ext>
            </a:extLst>
          </p:cNvPr>
          <p:cNvSpPr txBox="1"/>
          <p:nvPr/>
        </p:nvSpPr>
        <p:spPr>
          <a:xfrm>
            <a:off x="6132846" y="4432458"/>
            <a:ext cx="967911" cy="369332"/>
          </a:xfrm>
          <a:prstGeom prst="rect">
            <a:avLst/>
          </a:prstGeom>
          <a:noFill/>
        </p:spPr>
        <p:txBody>
          <a:bodyPr wrap="square">
            <a:spAutoFit/>
          </a:bodyPr>
          <a:lstStyle/>
          <a:p>
            <a:r>
              <a:rPr lang="en-US" altLang="en-US" b="1" dirty="0"/>
              <a:t>Object?</a:t>
            </a:r>
            <a:endParaRPr lang="en-US" dirty="0"/>
          </a:p>
        </p:txBody>
      </p:sp>
      <p:grpSp>
        <p:nvGrpSpPr>
          <p:cNvPr id="42" name="Graphic 5120" descr="A flying arrow">
            <a:extLst>
              <a:ext uri="{FF2B5EF4-FFF2-40B4-BE49-F238E27FC236}">
                <a16:creationId xmlns:a16="http://schemas.microsoft.com/office/drawing/2014/main" id="{B44E8C53-3E18-ED96-150A-89C8E4FECA3C}"/>
              </a:ext>
            </a:extLst>
          </p:cNvPr>
          <p:cNvGrpSpPr/>
          <p:nvPr/>
        </p:nvGrpSpPr>
        <p:grpSpPr>
          <a:xfrm rot="388923">
            <a:off x="5793731" y="4781611"/>
            <a:ext cx="2241593" cy="901755"/>
            <a:chOff x="7982475" y="2484729"/>
            <a:chExt cx="1565244" cy="901755"/>
          </a:xfrm>
        </p:grpSpPr>
        <p:sp>
          <p:nvSpPr>
            <p:cNvPr id="43" name="Freeform: Shape 42">
              <a:extLst>
                <a:ext uri="{FF2B5EF4-FFF2-40B4-BE49-F238E27FC236}">
                  <a16:creationId xmlns:a16="http://schemas.microsoft.com/office/drawing/2014/main" id="{6E04D653-02BB-9396-71BE-C49FBB267BD7}"/>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C280E2F-74AA-B822-C641-18789139D8B9}"/>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sp>
        <p:nvSpPr>
          <p:cNvPr id="45" name="TextBox 44">
            <a:extLst>
              <a:ext uri="{FF2B5EF4-FFF2-40B4-BE49-F238E27FC236}">
                <a16:creationId xmlns:a16="http://schemas.microsoft.com/office/drawing/2014/main" id="{5E84792A-869A-F308-2F84-EFE9C6141AB1}"/>
              </a:ext>
            </a:extLst>
          </p:cNvPr>
          <p:cNvSpPr txBox="1"/>
          <p:nvPr/>
        </p:nvSpPr>
        <p:spPr>
          <a:xfrm>
            <a:off x="1088833" y="5443809"/>
            <a:ext cx="4224676" cy="523220"/>
          </a:xfrm>
          <a:prstGeom prst="rect">
            <a:avLst/>
          </a:prstGeom>
          <a:noFill/>
        </p:spPr>
        <p:txBody>
          <a:bodyPr wrap="square">
            <a:spAutoFit/>
          </a:bodyPr>
          <a:lstStyle/>
          <a:p>
            <a:r>
              <a:rPr lang="en-US" sz="1400" i="1" dirty="0">
                <a:latin typeface="Times New Roman" panose="02020603050405020304" pitchFamily="18" charset="0"/>
                <a:cs typeface="Times New Roman" panose="02020603050405020304" pitchFamily="18" charset="0"/>
              </a:rPr>
              <a:t>“</a:t>
            </a:r>
            <a:r>
              <a:rPr lang="en-US" sz="1400" b="1" i="1" dirty="0">
                <a:solidFill>
                  <a:srgbClr val="C00000"/>
                </a:solidFill>
                <a:latin typeface="Times New Roman" panose="02020603050405020304" pitchFamily="18" charset="0"/>
                <a:cs typeface="Times New Roman" panose="02020603050405020304" pitchFamily="18" charset="0"/>
              </a:rPr>
              <a:t>Verapamil</a:t>
            </a:r>
            <a:r>
              <a:rPr lang="en-US" sz="1400" i="1" dirty="0">
                <a:latin typeface="Times New Roman" panose="02020603050405020304" pitchFamily="18" charset="0"/>
                <a:cs typeface="Times New Roman" panose="02020603050405020304" pitchFamily="18" charset="0"/>
              </a:rPr>
              <a:t> therapy may increase serum levels of </a:t>
            </a:r>
            <a:r>
              <a:rPr lang="en-US" sz="1400" b="1" i="1" dirty="0">
                <a:solidFill>
                  <a:srgbClr val="548235"/>
                </a:solidFill>
                <a:latin typeface="Times New Roman" panose="02020603050405020304" pitchFamily="18" charset="0"/>
                <a:cs typeface="Times New Roman" panose="02020603050405020304" pitchFamily="18" charset="0"/>
              </a:rPr>
              <a:t>cyclosporine</a:t>
            </a:r>
            <a:r>
              <a:rPr lang="en-US" sz="1400" i="1" dirty="0">
                <a:latin typeface="Times New Roman" panose="02020603050405020304" pitchFamily="18" charset="0"/>
                <a:cs typeface="Times New Roman" panose="02020603050405020304" pitchFamily="18" charset="0"/>
              </a:rPr>
              <a:t>.” [1]</a:t>
            </a:r>
          </a:p>
        </p:txBody>
      </p:sp>
      <p:sp>
        <p:nvSpPr>
          <p:cNvPr id="46" name="TextBox 45">
            <a:extLst>
              <a:ext uri="{FF2B5EF4-FFF2-40B4-BE49-F238E27FC236}">
                <a16:creationId xmlns:a16="http://schemas.microsoft.com/office/drawing/2014/main" id="{E09319B3-6554-65F3-F7F5-9FDDEF21DC15}"/>
              </a:ext>
            </a:extLst>
          </p:cNvPr>
          <p:cNvSpPr txBox="1"/>
          <p:nvPr/>
        </p:nvSpPr>
        <p:spPr>
          <a:xfrm>
            <a:off x="8544161" y="5352445"/>
            <a:ext cx="3076938" cy="523220"/>
          </a:xfrm>
          <a:prstGeom prst="rect">
            <a:avLst/>
          </a:prstGeom>
          <a:noFill/>
        </p:spPr>
        <p:txBody>
          <a:bodyPr wrap="square">
            <a:spAutoFit/>
          </a:bodyPr>
          <a:lstStyle/>
          <a:p>
            <a:r>
              <a:rPr lang="en-US" sz="1400" b="1" dirty="0">
                <a:solidFill>
                  <a:srgbClr val="C00000"/>
                </a:solidFill>
                <a:latin typeface="Times New Roman" panose="02020603050405020304" pitchFamily="18" charset="0"/>
                <a:cs typeface="Times New Roman" panose="02020603050405020304" pitchFamily="18" charset="0"/>
              </a:rPr>
              <a:t>Verapamil</a:t>
            </a:r>
            <a:r>
              <a:rPr lang="en-US" sz="1400" b="1" i="0" u="none" strike="noStrike" dirty="0">
                <a:solidFill>
                  <a:srgbClr val="C00000"/>
                </a:solidFill>
                <a:effectLst/>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is </a:t>
            </a:r>
            <a:r>
              <a:rPr lang="en-US" sz="1400" b="1" dirty="0">
                <a:solidFill>
                  <a:srgbClr val="C00000"/>
                </a:solidFill>
                <a:latin typeface="Times New Roman" panose="02020603050405020304" pitchFamily="18" charset="0"/>
                <a:cs typeface="Times New Roman" panose="02020603050405020304" pitchFamily="18" charset="0"/>
              </a:rPr>
              <a:t>precipitant</a:t>
            </a:r>
            <a:r>
              <a:rPr lang="en-US" sz="1400" dirty="0">
                <a:latin typeface="Times New Roman" panose="02020603050405020304" pitchFamily="18" charset="0"/>
                <a:cs typeface="Times New Roman" panose="02020603050405020304" pitchFamily="18" charset="0"/>
              </a:rPr>
              <a:t> and</a:t>
            </a:r>
            <a:br>
              <a:rPr lang="en-US" sz="1400" dirty="0">
                <a:latin typeface="Times New Roman" panose="02020603050405020304" pitchFamily="18" charset="0"/>
                <a:cs typeface="Times New Roman" panose="02020603050405020304" pitchFamily="18" charset="0"/>
              </a:rPr>
            </a:br>
            <a:r>
              <a:rPr lang="en-US" sz="1400" b="1" dirty="0">
                <a:solidFill>
                  <a:srgbClr val="548235"/>
                </a:solidFill>
                <a:latin typeface="Times New Roman" panose="02020603050405020304" pitchFamily="18" charset="0"/>
                <a:cs typeface="Times New Roman" panose="02020603050405020304" pitchFamily="18" charset="0"/>
              </a:rPr>
              <a:t>Cyclosporine</a:t>
            </a:r>
            <a:r>
              <a:rPr lang="en-US" sz="1400" b="1" i="1" dirty="0">
                <a:solidFill>
                  <a:srgbClr val="548235"/>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 is the </a:t>
            </a:r>
            <a:r>
              <a:rPr lang="en-US" sz="1400" b="1" dirty="0">
                <a:solidFill>
                  <a:srgbClr val="548235"/>
                </a:solidFill>
                <a:latin typeface="Times New Roman" panose="02020603050405020304" pitchFamily="18" charset="0"/>
                <a:cs typeface="Times New Roman" panose="02020603050405020304" pitchFamily="18" charset="0"/>
              </a:rPr>
              <a:t>object</a:t>
            </a:r>
            <a:r>
              <a:rPr lang="en-US" sz="1400" b="1" dirty="0">
                <a:latin typeface="Times New Roman" panose="02020603050405020304" pitchFamily="18" charset="0"/>
                <a:cs typeface="Times New Roman" panose="02020603050405020304" pitchFamily="18" charset="0"/>
              </a:rPr>
              <a:t> drug</a:t>
            </a:r>
          </a:p>
        </p:txBody>
      </p:sp>
      <p:sp>
        <p:nvSpPr>
          <p:cNvPr id="47" name="TextBox 46">
            <a:extLst>
              <a:ext uri="{FF2B5EF4-FFF2-40B4-BE49-F238E27FC236}">
                <a16:creationId xmlns:a16="http://schemas.microsoft.com/office/drawing/2014/main" id="{CED8E623-6257-0412-3704-4EE50438B449}"/>
              </a:ext>
            </a:extLst>
          </p:cNvPr>
          <p:cNvSpPr txBox="1"/>
          <p:nvPr/>
        </p:nvSpPr>
        <p:spPr>
          <a:xfrm>
            <a:off x="2709968" y="4158408"/>
            <a:ext cx="967911" cy="369332"/>
          </a:xfrm>
          <a:prstGeom prst="rect">
            <a:avLst/>
          </a:prstGeom>
          <a:noFill/>
        </p:spPr>
        <p:txBody>
          <a:bodyPr wrap="square">
            <a:spAutoFit/>
          </a:bodyPr>
          <a:lstStyle/>
          <a:p>
            <a:pPr algn="ctr"/>
            <a:r>
              <a:rPr lang="en-US" altLang="en-US" b="1" i="1" dirty="0"/>
              <a:t>Task 1</a:t>
            </a:r>
            <a:endParaRPr lang="en-US" i="1" dirty="0"/>
          </a:p>
        </p:txBody>
      </p:sp>
      <p:sp>
        <p:nvSpPr>
          <p:cNvPr id="48" name="TextBox 47">
            <a:extLst>
              <a:ext uri="{FF2B5EF4-FFF2-40B4-BE49-F238E27FC236}">
                <a16:creationId xmlns:a16="http://schemas.microsoft.com/office/drawing/2014/main" id="{7B5ADA4C-0957-36E1-CF20-2B6103FE0575}"/>
              </a:ext>
            </a:extLst>
          </p:cNvPr>
          <p:cNvSpPr txBox="1"/>
          <p:nvPr/>
        </p:nvSpPr>
        <p:spPr>
          <a:xfrm>
            <a:off x="9485581" y="4195237"/>
            <a:ext cx="967911" cy="369332"/>
          </a:xfrm>
          <a:prstGeom prst="rect">
            <a:avLst/>
          </a:prstGeom>
          <a:noFill/>
        </p:spPr>
        <p:txBody>
          <a:bodyPr wrap="square">
            <a:spAutoFit/>
          </a:bodyPr>
          <a:lstStyle/>
          <a:p>
            <a:pPr algn="ctr"/>
            <a:r>
              <a:rPr lang="en-US" altLang="en-US" b="1" i="1" dirty="0"/>
              <a:t>Task 2</a:t>
            </a:r>
            <a:endParaRPr lang="en-US" i="1" dirty="0"/>
          </a:p>
        </p:txBody>
      </p:sp>
      <p:sp>
        <p:nvSpPr>
          <p:cNvPr id="49" name="TextBox 48">
            <a:extLst>
              <a:ext uri="{FF2B5EF4-FFF2-40B4-BE49-F238E27FC236}">
                <a16:creationId xmlns:a16="http://schemas.microsoft.com/office/drawing/2014/main" id="{7DC06748-899D-0973-2601-15294788DF19}"/>
              </a:ext>
            </a:extLst>
          </p:cNvPr>
          <p:cNvSpPr txBox="1"/>
          <p:nvPr/>
        </p:nvSpPr>
        <p:spPr>
          <a:xfrm>
            <a:off x="575051" y="6134953"/>
            <a:ext cx="6097904" cy="261610"/>
          </a:xfrm>
          <a:prstGeom prst="rect">
            <a:avLst/>
          </a:prstGeom>
          <a:noFill/>
        </p:spPr>
        <p:txBody>
          <a:bodyPr wrap="square">
            <a:spAutoFit/>
          </a:bodyPr>
          <a:lstStyle/>
          <a:p>
            <a:r>
              <a:rPr lang="en-US" sz="1050" dirty="0"/>
              <a:t>[1]  https://dailymed.nlm.nih.gov/dailymed/fda</a:t>
            </a:r>
          </a:p>
        </p:txBody>
      </p:sp>
    </p:spTree>
    <p:extLst>
      <p:ext uri="{BB962C8B-B14F-4D97-AF65-F5344CB8AC3E}">
        <p14:creationId xmlns:p14="http://schemas.microsoft.com/office/powerpoint/2010/main" val="365706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8" grpId="0"/>
      <p:bldP spid="39" grpId="0"/>
      <p:bldP spid="40" grpId="0"/>
      <p:bldP spid="41" grpId="0"/>
      <p:bldP spid="45" grpId="0"/>
      <p:bldP spid="46" grpId="0"/>
      <p:bldP spid="47" grpId="0"/>
      <p:bldP spid="48" grpId="0"/>
      <p:bldP spid="4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0403FE-AD3C-B6BB-DF1E-BA83BAC279ED}"/>
              </a:ext>
            </a:extLst>
          </p:cNvPr>
          <p:cNvSpPr txBox="1">
            <a:spLocks/>
          </p:cNvSpPr>
          <p:nvPr/>
        </p:nvSpPr>
        <p:spPr>
          <a:xfrm>
            <a:off x="491787" y="65423"/>
            <a:ext cx="10806419"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pPr marL="514350" indent="-514350">
              <a:buAutoNum type="arabicPeriod"/>
            </a:pPr>
            <a:r>
              <a:rPr lang="en-US" sz="2800" b="1" dirty="0"/>
              <a:t>Introduction (prior)</a:t>
            </a:r>
          </a:p>
          <a:p>
            <a:r>
              <a:rPr lang="en-US" sz="2800" b="1" dirty="0"/>
              <a:t>	Two-Step NLP Pipeline for Pharmacokinetic DDIs</a:t>
            </a:r>
          </a:p>
        </p:txBody>
      </p:sp>
      <p:sp>
        <p:nvSpPr>
          <p:cNvPr id="9" name="TextBox 8">
            <a:extLst>
              <a:ext uri="{FF2B5EF4-FFF2-40B4-BE49-F238E27FC236}">
                <a16:creationId xmlns:a16="http://schemas.microsoft.com/office/drawing/2014/main" id="{24B5CFFA-DB2C-4B9B-878C-618D74BD0FEC}"/>
              </a:ext>
            </a:extLst>
          </p:cNvPr>
          <p:cNvSpPr txBox="1"/>
          <p:nvPr/>
        </p:nvSpPr>
        <p:spPr>
          <a:xfrm>
            <a:off x="491787" y="1130607"/>
            <a:ext cx="10195897" cy="338554"/>
          </a:xfrm>
          <a:prstGeom prst="rect">
            <a:avLst/>
          </a:prstGeom>
          <a:noFill/>
        </p:spPr>
        <p:txBody>
          <a:bodyPr wrap="square">
            <a:spAutoFit/>
          </a:bodyPr>
          <a:lstStyle/>
          <a:p>
            <a:pPr algn="ctr"/>
            <a:r>
              <a:rPr lang="en-US" sz="1600" dirty="0">
                <a:effectLst/>
                <a:latin typeface="Calibri" panose="020F0502020204030204" pitchFamily="34" charset="0"/>
                <a:ea typeface="Calibri" panose="020F0502020204030204" pitchFamily="34" charset="0"/>
                <a:cs typeface="Times New Roman" panose="02020603050405020304" pitchFamily="18" charset="0"/>
              </a:rPr>
              <a:t>Natural language processing (NLP) methods to automatically extract and process information from biomedical literature </a:t>
            </a:r>
            <a:endParaRPr lang="en-US" sz="1600" dirty="0"/>
          </a:p>
        </p:txBody>
      </p:sp>
      <p:sp>
        <p:nvSpPr>
          <p:cNvPr id="10" name="Rectangle: Rounded Corners 9">
            <a:extLst>
              <a:ext uri="{FF2B5EF4-FFF2-40B4-BE49-F238E27FC236}">
                <a16:creationId xmlns:a16="http://schemas.microsoft.com/office/drawing/2014/main" id="{9B5A8CCF-48D5-90F5-89D5-0A08200E7CC3}"/>
              </a:ext>
            </a:extLst>
          </p:cNvPr>
          <p:cNvSpPr/>
          <p:nvPr/>
        </p:nvSpPr>
        <p:spPr>
          <a:xfrm>
            <a:off x="7711321" y="3461100"/>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37727D8-1823-278E-210F-33B07EB7CD76}"/>
              </a:ext>
            </a:extLst>
          </p:cNvPr>
          <p:cNvSpPr/>
          <p:nvPr/>
        </p:nvSpPr>
        <p:spPr>
          <a:xfrm>
            <a:off x="3820800" y="3725363"/>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NLP Model to identify </a:t>
            </a:r>
            <a:r>
              <a:rPr lang="en-US" sz="2000" b="1" dirty="0">
                <a:solidFill>
                  <a:srgbClr val="C00000"/>
                </a:solidFill>
                <a:latin typeface="Times New Roman" panose="02020603050405020304" pitchFamily="18" charset="0"/>
                <a:cs typeface="Times New Roman" panose="02020603050405020304" pitchFamily="18" charset="0"/>
              </a:rPr>
              <a:t>Precipitant</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and</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accent6">
                    <a:lumMod val="75000"/>
                  </a:schemeClr>
                </a:solidFill>
                <a:latin typeface="Times New Roman" panose="02020603050405020304" pitchFamily="18" charset="0"/>
                <a:cs typeface="Times New Roman" panose="02020603050405020304" pitchFamily="18" charset="0"/>
              </a:rPr>
              <a:t>object</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drugs</a:t>
            </a:r>
          </a:p>
        </p:txBody>
      </p:sp>
      <p:sp>
        <p:nvSpPr>
          <p:cNvPr id="12" name="Rectangle: Rounded Corners 11">
            <a:extLst>
              <a:ext uri="{FF2B5EF4-FFF2-40B4-BE49-F238E27FC236}">
                <a16:creationId xmlns:a16="http://schemas.microsoft.com/office/drawing/2014/main" id="{BB419996-FE75-A815-D087-AE750EA67D5E}"/>
              </a:ext>
            </a:extLst>
          </p:cNvPr>
          <p:cNvSpPr/>
          <p:nvPr/>
        </p:nvSpPr>
        <p:spPr>
          <a:xfrm>
            <a:off x="2549549" y="3518395"/>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6C232A8-6883-A536-1064-D60A75B78E77}"/>
              </a:ext>
            </a:extLst>
          </p:cNvPr>
          <p:cNvCxnSpPr>
            <a:cxnSpLocks/>
            <a:stCxn id="12" idx="3"/>
            <a:endCxn id="11" idx="1"/>
          </p:cNvCxnSpPr>
          <p:nvPr/>
        </p:nvCxnSpPr>
        <p:spPr>
          <a:xfrm flipV="1">
            <a:off x="3141320" y="4290091"/>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Isosceles Triangle 13">
            <a:extLst>
              <a:ext uri="{FF2B5EF4-FFF2-40B4-BE49-F238E27FC236}">
                <a16:creationId xmlns:a16="http://schemas.microsoft.com/office/drawing/2014/main" id="{5B4BF6A1-A3D8-4026-AF56-0DB68EE872E6}"/>
              </a:ext>
            </a:extLst>
          </p:cNvPr>
          <p:cNvSpPr/>
          <p:nvPr/>
        </p:nvSpPr>
        <p:spPr>
          <a:xfrm>
            <a:off x="2713262" y="4101225"/>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C2CCDDF7-BE12-5B60-F2E5-4F7EE592C790}"/>
              </a:ext>
            </a:extLst>
          </p:cNvPr>
          <p:cNvSpPr/>
          <p:nvPr/>
        </p:nvSpPr>
        <p:spPr>
          <a:xfrm>
            <a:off x="2718906" y="3687848"/>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15C599F1-9BA6-86E1-3A9A-F01FC27163CB}"/>
              </a:ext>
            </a:extLst>
          </p:cNvPr>
          <p:cNvCxnSpPr>
            <a:cxnSpLocks/>
            <a:stCxn id="11" idx="3"/>
          </p:cNvCxnSpPr>
          <p:nvPr/>
        </p:nvCxnSpPr>
        <p:spPr>
          <a:xfrm flipV="1">
            <a:off x="6884978" y="4281142"/>
            <a:ext cx="817132" cy="89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5011E9BD-34B9-564A-0C8F-E9525AB0976D}"/>
              </a:ext>
            </a:extLst>
          </p:cNvPr>
          <p:cNvSpPr txBox="1"/>
          <p:nvPr/>
        </p:nvSpPr>
        <p:spPr>
          <a:xfrm>
            <a:off x="9397118" y="3942977"/>
            <a:ext cx="1400452" cy="307777"/>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Precipitant drug</a:t>
            </a:r>
          </a:p>
        </p:txBody>
      </p:sp>
      <p:sp>
        <p:nvSpPr>
          <p:cNvPr id="18" name="Pentagon 17">
            <a:extLst>
              <a:ext uri="{FF2B5EF4-FFF2-40B4-BE49-F238E27FC236}">
                <a16:creationId xmlns:a16="http://schemas.microsoft.com/office/drawing/2014/main" id="{1DF6367F-24D4-C5B6-B148-DAC44124CF88}"/>
              </a:ext>
            </a:extLst>
          </p:cNvPr>
          <p:cNvSpPr/>
          <p:nvPr/>
        </p:nvSpPr>
        <p:spPr>
          <a:xfrm>
            <a:off x="7820853" y="3509321"/>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entagon 18">
            <a:extLst>
              <a:ext uri="{FF2B5EF4-FFF2-40B4-BE49-F238E27FC236}">
                <a16:creationId xmlns:a16="http://schemas.microsoft.com/office/drawing/2014/main" id="{962020AF-AD52-A81C-3882-D3EE34C81F80}"/>
              </a:ext>
            </a:extLst>
          </p:cNvPr>
          <p:cNvSpPr/>
          <p:nvPr/>
        </p:nvSpPr>
        <p:spPr>
          <a:xfrm>
            <a:off x="7822504" y="3914330"/>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entagon 19">
            <a:extLst>
              <a:ext uri="{FF2B5EF4-FFF2-40B4-BE49-F238E27FC236}">
                <a16:creationId xmlns:a16="http://schemas.microsoft.com/office/drawing/2014/main" id="{2DC01E7D-A5F3-CF34-32A9-EF774B8800EB}"/>
              </a:ext>
            </a:extLst>
          </p:cNvPr>
          <p:cNvSpPr/>
          <p:nvPr/>
        </p:nvSpPr>
        <p:spPr>
          <a:xfrm>
            <a:off x="7820853" y="4329458"/>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entagon 20">
            <a:extLst>
              <a:ext uri="{FF2B5EF4-FFF2-40B4-BE49-F238E27FC236}">
                <a16:creationId xmlns:a16="http://schemas.microsoft.com/office/drawing/2014/main" id="{92EA9D91-AB64-BB31-BEA6-DE3EEF3D51B0}"/>
              </a:ext>
            </a:extLst>
          </p:cNvPr>
          <p:cNvSpPr/>
          <p:nvPr/>
        </p:nvSpPr>
        <p:spPr>
          <a:xfrm>
            <a:off x="7820853" y="4726262"/>
            <a:ext cx="352813" cy="318858"/>
          </a:xfrm>
          <a:prstGeom prst="pentagon">
            <a:avLst/>
          </a:prstGeom>
          <a:solidFill>
            <a:schemeClr val="accent6">
              <a:lumMod val="75000"/>
            </a:schemeClr>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510BE454-7980-B3F7-737A-DC7B99711A66}"/>
              </a:ext>
            </a:extLst>
          </p:cNvPr>
          <p:cNvSpPr/>
          <p:nvPr/>
        </p:nvSpPr>
        <p:spPr>
          <a:xfrm>
            <a:off x="3827624" y="1840030"/>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NLP Model to identify </a:t>
            </a:r>
            <a:r>
              <a:rPr lang="en-US" sz="2000" b="1" dirty="0">
                <a:solidFill>
                  <a:schemeClr val="tx1"/>
                </a:solidFill>
                <a:latin typeface="Times New Roman" panose="02020603050405020304" pitchFamily="18" charset="0"/>
                <a:cs typeface="Times New Roman" panose="02020603050405020304" pitchFamily="18" charset="0"/>
              </a:rPr>
              <a:t>PK DDI </a:t>
            </a:r>
            <a:r>
              <a:rPr lang="en-US" sz="2000" b="1" dirty="0">
                <a:solidFill>
                  <a:schemeClr val="bg1"/>
                </a:solidFill>
                <a:latin typeface="Times New Roman" panose="02020603050405020304" pitchFamily="18" charset="0"/>
                <a:cs typeface="Times New Roman" panose="02020603050405020304" pitchFamily="18" charset="0"/>
              </a:rPr>
              <a:t>sentences</a:t>
            </a:r>
          </a:p>
        </p:txBody>
      </p:sp>
      <p:sp>
        <p:nvSpPr>
          <p:cNvPr id="23" name="Rectangle: Rounded Corners 22">
            <a:extLst>
              <a:ext uri="{FF2B5EF4-FFF2-40B4-BE49-F238E27FC236}">
                <a16:creationId xmlns:a16="http://schemas.microsoft.com/office/drawing/2014/main" id="{C3595996-D169-F45B-9999-09E11E0B7E40}"/>
              </a:ext>
            </a:extLst>
          </p:cNvPr>
          <p:cNvSpPr/>
          <p:nvPr/>
        </p:nvSpPr>
        <p:spPr>
          <a:xfrm>
            <a:off x="2556373" y="1633062"/>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70DAED1A-383D-3FC8-BC02-8185DDF6CCEA}"/>
              </a:ext>
            </a:extLst>
          </p:cNvPr>
          <p:cNvCxnSpPr>
            <a:cxnSpLocks/>
            <a:stCxn id="23" idx="3"/>
            <a:endCxn id="22" idx="1"/>
          </p:cNvCxnSpPr>
          <p:nvPr/>
        </p:nvCxnSpPr>
        <p:spPr>
          <a:xfrm flipV="1">
            <a:off x="3148144" y="2404758"/>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Rectangle: Rounded Corners 24">
            <a:extLst>
              <a:ext uri="{FF2B5EF4-FFF2-40B4-BE49-F238E27FC236}">
                <a16:creationId xmlns:a16="http://schemas.microsoft.com/office/drawing/2014/main" id="{971FE579-2880-741B-6DCB-C65D2C30916A}"/>
              </a:ext>
            </a:extLst>
          </p:cNvPr>
          <p:cNvSpPr/>
          <p:nvPr/>
        </p:nvSpPr>
        <p:spPr>
          <a:xfrm>
            <a:off x="7708934" y="1578322"/>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3C6B43BA-B0F5-5B6F-D715-79712A4041E1}"/>
              </a:ext>
            </a:extLst>
          </p:cNvPr>
          <p:cNvSpPr/>
          <p:nvPr/>
        </p:nvSpPr>
        <p:spPr>
          <a:xfrm>
            <a:off x="7862579" y="2033468"/>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732420E8-78E4-BD03-C82E-38B242CA82CA}"/>
              </a:ext>
            </a:extLst>
          </p:cNvPr>
          <p:cNvSpPr/>
          <p:nvPr/>
        </p:nvSpPr>
        <p:spPr>
          <a:xfrm>
            <a:off x="7862579" y="2420391"/>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6E39E2A4-BD38-74A9-4638-383E9E864772}"/>
              </a:ext>
            </a:extLst>
          </p:cNvPr>
          <p:cNvSpPr/>
          <p:nvPr/>
        </p:nvSpPr>
        <p:spPr>
          <a:xfrm>
            <a:off x="7862579" y="2800979"/>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DA02853E-B82C-A445-EBA0-A676A9661CE2}"/>
              </a:ext>
            </a:extLst>
          </p:cNvPr>
          <p:cNvCxnSpPr>
            <a:cxnSpLocks/>
            <a:stCxn id="22" idx="3"/>
            <a:endCxn id="25" idx="1"/>
          </p:cNvCxnSpPr>
          <p:nvPr/>
        </p:nvCxnSpPr>
        <p:spPr>
          <a:xfrm flipV="1">
            <a:off x="6891802" y="2398364"/>
            <a:ext cx="817132" cy="63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DCC0C5C2-7D36-93BA-AF0A-52DBCB45B58D}"/>
              </a:ext>
            </a:extLst>
          </p:cNvPr>
          <p:cNvSpPr txBox="1"/>
          <p:nvPr/>
        </p:nvSpPr>
        <p:spPr>
          <a:xfrm>
            <a:off x="1528568" y="2017361"/>
            <a:ext cx="1059229" cy="738664"/>
          </a:xfrm>
          <a:prstGeom prst="rect">
            <a:avLst/>
          </a:prstGeom>
          <a:noFill/>
        </p:spPr>
        <p:txBody>
          <a:bodyPr wrap="square">
            <a:spAutoFit/>
          </a:bodyPr>
          <a:lstStyle/>
          <a:p>
            <a:pPr algn="ct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Biomedical literature corpus</a:t>
            </a:r>
            <a:endParaRPr lang="en-US" sz="14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31D66395-87D9-BAE6-8EB4-F9FDD56D2E6D}"/>
              </a:ext>
            </a:extLst>
          </p:cNvPr>
          <p:cNvSpPr txBox="1"/>
          <p:nvPr/>
        </p:nvSpPr>
        <p:spPr>
          <a:xfrm>
            <a:off x="4278139" y="2369142"/>
            <a:ext cx="1081574" cy="400110"/>
          </a:xfrm>
          <a:prstGeom prst="rect">
            <a:avLst/>
          </a:prstGeom>
          <a:noFill/>
        </p:spPr>
        <p:txBody>
          <a:bodyPr wrap="square">
            <a:spAutoFit/>
          </a:bodyPr>
          <a:lstStyle/>
          <a:p>
            <a:pPr algn="ctr"/>
            <a:r>
              <a:rPr lang="en-US" sz="2000" b="1" dirty="0">
                <a:solidFill>
                  <a:schemeClr val="accent1">
                    <a:lumMod val="75000"/>
                  </a:schemeClr>
                </a:solidFill>
                <a:latin typeface="Times New Roman" panose="02020603050405020304" pitchFamily="18" charset="0"/>
                <a:cs typeface="Times New Roman" panose="02020603050405020304" pitchFamily="18" charset="0"/>
              </a:rPr>
              <a:t>PK DDI </a:t>
            </a:r>
            <a:endParaRPr lang="en-US" sz="2000" dirty="0">
              <a:solidFill>
                <a:schemeClr val="accent1">
                  <a:lumMod val="75000"/>
                </a:schemeClr>
              </a:solidFill>
            </a:endParaRPr>
          </a:p>
        </p:txBody>
      </p:sp>
      <p:sp>
        <p:nvSpPr>
          <p:cNvPr id="32" name="TextBox 31">
            <a:extLst>
              <a:ext uri="{FF2B5EF4-FFF2-40B4-BE49-F238E27FC236}">
                <a16:creationId xmlns:a16="http://schemas.microsoft.com/office/drawing/2014/main" id="{6A3BC51C-62AB-2B5C-80BB-9B2DFAA21ACB}"/>
              </a:ext>
            </a:extLst>
          </p:cNvPr>
          <p:cNvSpPr txBox="1"/>
          <p:nvPr/>
        </p:nvSpPr>
        <p:spPr>
          <a:xfrm>
            <a:off x="1539737" y="5794671"/>
            <a:ext cx="3374395" cy="338554"/>
          </a:xfrm>
          <a:prstGeom prst="rect">
            <a:avLst/>
          </a:prstGeom>
          <a:noFill/>
        </p:spPr>
        <p:txBody>
          <a:bodyPr wrap="square">
            <a:spAutoFit/>
          </a:bodyPr>
          <a:lstStyle/>
          <a:p>
            <a:pPr algn="r"/>
            <a:r>
              <a:rPr lang="en-US" sz="1600" b="1" dirty="0">
                <a:effectLst/>
                <a:latin typeface="Calibri" panose="020F0502020204030204" pitchFamily="34" charset="0"/>
                <a:ea typeface="Calibri" panose="020F0502020204030204" pitchFamily="34" charset="0"/>
                <a:cs typeface="Times New Roman" panose="02020603050405020304" pitchFamily="18" charset="0"/>
              </a:rPr>
              <a:t>1) Traditional Neural Network models</a:t>
            </a:r>
            <a:endParaRPr lang="en-US" sz="1600" b="1" dirty="0"/>
          </a:p>
        </p:txBody>
      </p:sp>
      <p:sp>
        <p:nvSpPr>
          <p:cNvPr id="33" name="TextBox 32">
            <a:extLst>
              <a:ext uri="{FF2B5EF4-FFF2-40B4-BE49-F238E27FC236}">
                <a16:creationId xmlns:a16="http://schemas.microsoft.com/office/drawing/2014/main" id="{F7FFAE32-08B4-C6ED-BDCB-5A3060C309DC}"/>
              </a:ext>
            </a:extLst>
          </p:cNvPr>
          <p:cNvSpPr txBox="1"/>
          <p:nvPr/>
        </p:nvSpPr>
        <p:spPr>
          <a:xfrm>
            <a:off x="6697878" y="5753338"/>
            <a:ext cx="3374395" cy="338554"/>
          </a:xfrm>
          <a:prstGeom prst="rect">
            <a:avLst/>
          </a:prstGeom>
          <a:noFill/>
        </p:spPr>
        <p:txBody>
          <a:bodyPr wrap="square">
            <a:spAutoFit/>
          </a:bodyPr>
          <a:lstStyle/>
          <a:p>
            <a:pPr algn="r"/>
            <a:r>
              <a:rPr lang="en-US" sz="1600" b="1" dirty="0">
                <a:effectLst/>
                <a:latin typeface="Calibri" panose="020F0502020204030204" pitchFamily="34" charset="0"/>
                <a:ea typeface="Calibri" panose="020F0502020204030204" pitchFamily="34" charset="0"/>
                <a:cs typeface="Times New Roman" panose="02020603050405020304" pitchFamily="18" charset="0"/>
              </a:rPr>
              <a:t>2) Pre-trained large Language models </a:t>
            </a:r>
            <a:endParaRPr lang="en-US" sz="1600" b="1" dirty="0"/>
          </a:p>
        </p:txBody>
      </p:sp>
      <p:grpSp>
        <p:nvGrpSpPr>
          <p:cNvPr id="34" name="Graphic 5120" descr="A flying arrow">
            <a:extLst>
              <a:ext uri="{FF2B5EF4-FFF2-40B4-BE49-F238E27FC236}">
                <a16:creationId xmlns:a16="http://schemas.microsoft.com/office/drawing/2014/main" id="{D04A2AA4-067A-7D3C-2BB1-125980DFAE94}"/>
              </a:ext>
            </a:extLst>
          </p:cNvPr>
          <p:cNvGrpSpPr/>
          <p:nvPr/>
        </p:nvGrpSpPr>
        <p:grpSpPr>
          <a:xfrm rot="7393017">
            <a:off x="3832229" y="5289909"/>
            <a:ext cx="780434" cy="427679"/>
            <a:chOff x="7982475" y="2484729"/>
            <a:chExt cx="1565244" cy="901755"/>
          </a:xfrm>
        </p:grpSpPr>
        <p:sp>
          <p:nvSpPr>
            <p:cNvPr id="35" name="Freeform: Shape 34">
              <a:extLst>
                <a:ext uri="{FF2B5EF4-FFF2-40B4-BE49-F238E27FC236}">
                  <a16:creationId xmlns:a16="http://schemas.microsoft.com/office/drawing/2014/main" id="{6ABAD8C4-41BB-229C-9883-DD41B6463F2D}"/>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7043177-82E2-444A-877B-4E88FD446370}"/>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grpSp>
        <p:nvGrpSpPr>
          <p:cNvPr id="37" name="Graphic 5120" descr="A flying arrow">
            <a:extLst>
              <a:ext uri="{FF2B5EF4-FFF2-40B4-BE49-F238E27FC236}">
                <a16:creationId xmlns:a16="http://schemas.microsoft.com/office/drawing/2014/main" id="{C8450075-EBDB-0769-8047-1D23235A0DC2}"/>
              </a:ext>
            </a:extLst>
          </p:cNvPr>
          <p:cNvGrpSpPr/>
          <p:nvPr/>
        </p:nvGrpSpPr>
        <p:grpSpPr>
          <a:xfrm rot="4500000">
            <a:off x="6111992" y="5267412"/>
            <a:ext cx="780434" cy="427679"/>
            <a:chOff x="7982475" y="2484729"/>
            <a:chExt cx="1565244" cy="901755"/>
          </a:xfrm>
        </p:grpSpPr>
        <p:sp>
          <p:nvSpPr>
            <p:cNvPr id="38" name="Freeform: Shape 37">
              <a:extLst>
                <a:ext uri="{FF2B5EF4-FFF2-40B4-BE49-F238E27FC236}">
                  <a16:creationId xmlns:a16="http://schemas.microsoft.com/office/drawing/2014/main" id="{8EEABE17-6278-FEDF-FCDE-527C2EC318DC}"/>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1A3EC3B-0ACF-E425-4B48-E578ED15F67D}"/>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sp>
        <p:nvSpPr>
          <p:cNvPr id="40" name="Isosceles Triangle 39">
            <a:extLst>
              <a:ext uri="{FF2B5EF4-FFF2-40B4-BE49-F238E27FC236}">
                <a16:creationId xmlns:a16="http://schemas.microsoft.com/office/drawing/2014/main" id="{2E417183-5892-8FB9-3A47-0C69DFD09B61}"/>
              </a:ext>
            </a:extLst>
          </p:cNvPr>
          <p:cNvSpPr/>
          <p:nvPr/>
        </p:nvSpPr>
        <p:spPr>
          <a:xfrm>
            <a:off x="7862579" y="1665404"/>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8C89C4A6-CFF8-D177-D0B1-F59E15226E90}"/>
              </a:ext>
            </a:extLst>
          </p:cNvPr>
          <p:cNvSpPr txBox="1"/>
          <p:nvPr/>
        </p:nvSpPr>
        <p:spPr>
          <a:xfrm>
            <a:off x="4116737" y="1532680"/>
            <a:ext cx="2594673" cy="369332"/>
          </a:xfrm>
          <a:prstGeom prst="rect">
            <a:avLst/>
          </a:prstGeom>
          <a:noFill/>
        </p:spPr>
        <p:txBody>
          <a:bodyPr wrap="square">
            <a:spAutoFit/>
          </a:bodyPr>
          <a:lstStyle/>
          <a:p>
            <a:r>
              <a:rPr lang="en-US" b="1" i="0" dirty="0">
                <a:solidFill>
                  <a:srgbClr val="1F1F1F"/>
                </a:solidFill>
                <a:effectLst/>
                <a:latin typeface="Google Sans"/>
              </a:rPr>
              <a:t>Relationship</a:t>
            </a:r>
            <a:r>
              <a:rPr lang="en-US" b="1" dirty="0">
                <a:solidFill>
                  <a:srgbClr val="1F1F1F"/>
                </a:solidFill>
                <a:latin typeface="Google Sans"/>
              </a:rPr>
              <a:t> Extract (RE)</a:t>
            </a:r>
            <a:endParaRPr lang="en-US" b="1" dirty="0"/>
          </a:p>
        </p:txBody>
      </p:sp>
      <p:sp>
        <p:nvSpPr>
          <p:cNvPr id="42" name="TextBox 41">
            <a:extLst>
              <a:ext uri="{FF2B5EF4-FFF2-40B4-BE49-F238E27FC236}">
                <a16:creationId xmlns:a16="http://schemas.microsoft.com/office/drawing/2014/main" id="{B9AF34F6-8782-3BE1-2BDB-CC481064107F}"/>
              </a:ext>
            </a:extLst>
          </p:cNvPr>
          <p:cNvSpPr txBox="1"/>
          <p:nvPr/>
        </p:nvSpPr>
        <p:spPr>
          <a:xfrm>
            <a:off x="3830686" y="3389889"/>
            <a:ext cx="3064177" cy="369332"/>
          </a:xfrm>
          <a:prstGeom prst="rect">
            <a:avLst/>
          </a:prstGeom>
          <a:noFill/>
        </p:spPr>
        <p:txBody>
          <a:bodyPr wrap="square">
            <a:spAutoFit/>
          </a:bodyPr>
          <a:lstStyle/>
          <a:p>
            <a:r>
              <a:rPr lang="en-US" b="1" i="0" dirty="0">
                <a:solidFill>
                  <a:srgbClr val="1F1F1F"/>
                </a:solidFill>
                <a:effectLst/>
                <a:latin typeface="Google Sans"/>
              </a:rPr>
              <a:t>Name Entry Recognition (NER)</a:t>
            </a:r>
            <a:endParaRPr lang="en-US" b="1" dirty="0"/>
          </a:p>
        </p:txBody>
      </p:sp>
      <p:sp>
        <p:nvSpPr>
          <p:cNvPr id="43" name="TextBox 42">
            <a:extLst>
              <a:ext uri="{FF2B5EF4-FFF2-40B4-BE49-F238E27FC236}">
                <a16:creationId xmlns:a16="http://schemas.microsoft.com/office/drawing/2014/main" id="{5BE31E90-D291-29CC-6FB9-3BED276AB489}"/>
              </a:ext>
            </a:extLst>
          </p:cNvPr>
          <p:cNvSpPr txBox="1"/>
          <p:nvPr/>
        </p:nvSpPr>
        <p:spPr>
          <a:xfrm>
            <a:off x="8905151" y="1911588"/>
            <a:ext cx="2799844"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 </a:t>
            </a:r>
            <a:r>
              <a:rPr lang="en-US" sz="1400" b="1" dirty="0">
                <a:latin typeface="Times New Roman" panose="02020603050405020304" pitchFamily="18" charset="0"/>
                <a:cs typeface="Times New Roman" panose="02020603050405020304" pitchFamily="18" charset="0"/>
              </a:rPr>
              <a:t>(PK-DDI)</a:t>
            </a:r>
            <a:endParaRPr lang="en-US" sz="1400" dirty="0">
              <a:latin typeface="Times New Roman" panose="02020603050405020304" pitchFamily="18" charset="0"/>
              <a:cs typeface="Times New Roman" panose="02020603050405020304" pitchFamily="18" charset="0"/>
            </a:endParaRPr>
          </a:p>
        </p:txBody>
      </p:sp>
      <p:sp>
        <p:nvSpPr>
          <p:cNvPr id="44" name="Isosceles Triangle 43">
            <a:extLst>
              <a:ext uri="{FF2B5EF4-FFF2-40B4-BE49-F238E27FC236}">
                <a16:creationId xmlns:a16="http://schemas.microsoft.com/office/drawing/2014/main" id="{622B114D-5D48-7218-21A1-EC870A7F54A7}"/>
              </a:ext>
            </a:extLst>
          </p:cNvPr>
          <p:cNvSpPr/>
          <p:nvPr/>
        </p:nvSpPr>
        <p:spPr>
          <a:xfrm>
            <a:off x="8907035" y="2509418"/>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FFDD6A2A-352C-FBF1-77DC-04A94A8F2FAA}"/>
              </a:ext>
            </a:extLst>
          </p:cNvPr>
          <p:cNvSpPr txBox="1"/>
          <p:nvPr/>
        </p:nvSpPr>
        <p:spPr>
          <a:xfrm>
            <a:off x="8836850" y="2503881"/>
            <a:ext cx="3088589"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No Pharmacokinetic drug-drug interaction sentences </a:t>
            </a:r>
            <a:r>
              <a:rPr lang="en-US" sz="1400" b="1" dirty="0">
                <a:latin typeface="Times New Roman" panose="02020603050405020304" pitchFamily="18" charset="0"/>
                <a:cs typeface="Times New Roman" panose="02020603050405020304" pitchFamily="18" charset="0"/>
              </a:rPr>
              <a:t>(Non PK-DDI)</a:t>
            </a:r>
            <a:endParaRPr lang="en-US" sz="1400" dirty="0">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0879E8AC-3F21-85EB-30A1-A7EEF6C04F07}"/>
              </a:ext>
            </a:extLst>
          </p:cNvPr>
          <p:cNvSpPr txBox="1"/>
          <p:nvPr/>
        </p:nvSpPr>
        <p:spPr>
          <a:xfrm>
            <a:off x="840008" y="3931011"/>
            <a:ext cx="1701517" cy="738664"/>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 </a:t>
            </a:r>
            <a:r>
              <a:rPr lang="en-US" sz="1400" b="1" dirty="0">
                <a:latin typeface="Times New Roman" panose="02020603050405020304" pitchFamily="18" charset="0"/>
                <a:cs typeface="Times New Roman" panose="02020603050405020304" pitchFamily="18" charset="0"/>
              </a:rPr>
              <a:t>(PK-DDI)</a:t>
            </a:r>
            <a:endParaRPr lang="en-US" sz="1400" dirty="0">
              <a:latin typeface="Times New Roman" panose="02020603050405020304" pitchFamily="18" charset="0"/>
              <a:cs typeface="Times New Roman" panose="02020603050405020304" pitchFamily="18" charset="0"/>
            </a:endParaRPr>
          </a:p>
        </p:txBody>
      </p:sp>
      <p:sp>
        <p:nvSpPr>
          <p:cNvPr id="47" name="Pentagon 46">
            <a:extLst>
              <a:ext uri="{FF2B5EF4-FFF2-40B4-BE49-F238E27FC236}">
                <a16:creationId xmlns:a16="http://schemas.microsoft.com/office/drawing/2014/main" id="{6E0BDC50-77FD-348B-375F-DB6CEEAB0177}"/>
              </a:ext>
            </a:extLst>
          </p:cNvPr>
          <p:cNvSpPr/>
          <p:nvPr/>
        </p:nvSpPr>
        <p:spPr>
          <a:xfrm>
            <a:off x="8980191" y="4337837"/>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6873907B-6093-0066-5679-946AB5EEACA4}"/>
              </a:ext>
            </a:extLst>
          </p:cNvPr>
          <p:cNvSpPr txBox="1"/>
          <p:nvPr/>
        </p:nvSpPr>
        <p:spPr>
          <a:xfrm>
            <a:off x="9241407" y="4368259"/>
            <a:ext cx="1400452" cy="307777"/>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Object drug</a:t>
            </a:r>
          </a:p>
        </p:txBody>
      </p:sp>
      <p:sp>
        <p:nvSpPr>
          <p:cNvPr id="49" name="Pentagon 48">
            <a:extLst>
              <a:ext uri="{FF2B5EF4-FFF2-40B4-BE49-F238E27FC236}">
                <a16:creationId xmlns:a16="http://schemas.microsoft.com/office/drawing/2014/main" id="{A6AD3A59-2FC3-3E93-828D-7C172D3E133C}"/>
              </a:ext>
            </a:extLst>
          </p:cNvPr>
          <p:cNvSpPr/>
          <p:nvPr/>
        </p:nvSpPr>
        <p:spPr>
          <a:xfrm>
            <a:off x="8984851" y="4333814"/>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entagon 49">
            <a:extLst>
              <a:ext uri="{FF2B5EF4-FFF2-40B4-BE49-F238E27FC236}">
                <a16:creationId xmlns:a16="http://schemas.microsoft.com/office/drawing/2014/main" id="{AA552010-EC3D-809B-98DE-990B96487C2C}"/>
              </a:ext>
            </a:extLst>
          </p:cNvPr>
          <p:cNvSpPr/>
          <p:nvPr/>
        </p:nvSpPr>
        <p:spPr>
          <a:xfrm>
            <a:off x="8975330" y="3953663"/>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Pentagon 50">
            <a:extLst>
              <a:ext uri="{FF2B5EF4-FFF2-40B4-BE49-F238E27FC236}">
                <a16:creationId xmlns:a16="http://schemas.microsoft.com/office/drawing/2014/main" id="{48776663-6C5F-2163-1C66-810E9C94A156}"/>
              </a:ext>
            </a:extLst>
          </p:cNvPr>
          <p:cNvSpPr/>
          <p:nvPr/>
        </p:nvSpPr>
        <p:spPr>
          <a:xfrm>
            <a:off x="7820852" y="3513263"/>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41AFE798-B62C-5D60-71C4-0669E8C480A5}"/>
              </a:ext>
            </a:extLst>
          </p:cNvPr>
          <p:cNvSpPr/>
          <p:nvPr/>
        </p:nvSpPr>
        <p:spPr>
          <a:xfrm>
            <a:off x="2716107" y="4534094"/>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1CBB585-F6B1-DFF6-971D-CFE698D5719B}"/>
              </a:ext>
            </a:extLst>
          </p:cNvPr>
          <p:cNvSpPr/>
          <p:nvPr/>
        </p:nvSpPr>
        <p:spPr>
          <a:xfrm>
            <a:off x="2657187" y="221741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54" name="Oval 53">
            <a:extLst>
              <a:ext uri="{FF2B5EF4-FFF2-40B4-BE49-F238E27FC236}">
                <a16:creationId xmlns:a16="http://schemas.microsoft.com/office/drawing/2014/main" id="{1C1667D9-2CFA-AE93-95AC-F5FF4F81E827}"/>
              </a:ext>
            </a:extLst>
          </p:cNvPr>
          <p:cNvSpPr/>
          <p:nvPr/>
        </p:nvSpPr>
        <p:spPr>
          <a:xfrm>
            <a:off x="2657186" y="1789803"/>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55" name="Oval 54">
            <a:extLst>
              <a:ext uri="{FF2B5EF4-FFF2-40B4-BE49-F238E27FC236}">
                <a16:creationId xmlns:a16="http://schemas.microsoft.com/office/drawing/2014/main" id="{44BE98DA-7381-F3CC-7E1D-3E0C665DFF8A}"/>
              </a:ext>
            </a:extLst>
          </p:cNvPr>
          <p:cNvSpPr/>
          <p:nvPr/>
        </p:nvSpPr>
        <p:spPr>
          <a:xfrm>
            <a:off x="2657188" y="267324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56" name="Isosceles Triangle 55">
            <a:extLst>
              <a:ext uri="{FF2B5EF4-FFF2-40B4-BE49-F238E27FC236}">
                <a16:creationId xmlns:a16="http://schemas.microsoft.com/office/drawing/2014/main" id="{F84E0941-9984-89C5-90F1-EFB8A29FBA4A}"/>
              </a:ext>
            </a:extLst>
          </p:cNvPr>
          <p:cNvSpPr/>
          <p:nvPr/>
        </p:nvSpPr>
        <p:spPr>
          <a:xfrm>
            <a:off x="8893126" y="1904813"/>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08F05C1-6C5E-9DFC-A9D3-89492DB52747}"/>
              </a:ext>
            </a:extLst>
          </p:cNvPr>
          <p:cNvSpPr txBox="1"/>
          <p:nvPr/>
        </p:nvSpPr>
        <p:spPr>
          <a:xfrm>
            <a:off x="645511" y="1498083"/>
            <a:ext cx="1631397" cy="461665"/>
          </a:xfrm>
          <a:prstGeom prst="rect">
            <a:avLst/>
          </a:prstGeom>
          <a:noFill/>
        </p:spPr>
        <p:txBody>
          <a:bodyPr wrap="square">
            <a:spAutoFit/>
          </a:bodyPr>
          <a:lstStyle/>
          <a:p>
            <a:pPr algn="ctr"/>
            <a:r>
              <a:rPr lang="en-US" altLang="en-US" sz="2400" b="1" i="1" dirty="0"/>
              <a:t>Task 1: RE</a:t>
            </a:r>
            <a:endParaRPr lang="en-US" sz="2400" i="1" dirty="0"/>
          </a:p>
        </p:txBody>
      </p:sp>
      <p:sp>
        <p:nvSpPr>
          <p:cNvPr id="4" name="TextBox 3">
            <a:extLst>
              <a:ext uri="{FF2B5EF4-FFF2-40B4-BE49-F238E27FC236}">
                <a16:creationId xmlns:a16="http://schemas.microsoft.com/office/drawing/2014/main" id="{B6E5FC16-CD1D-9D6A-0C85-3B66E22DD94F}"/>
              </a:ext>
            </a:extLst>
          </p:cNvPr>
          <p:cNvSpPr txBox="1"/>
          <p:nvPr/>
        </p:nvSpPr>
        <p:spPr>
          <a:xfrm>
            <a:off x="632555" y="3370456"/>
            <a:ext cx="1929853" cy="461665"/>
          </a:xfrm>
          <a:prstGeom prst="rect">
            <a:avLst/>
          </a:prstGeom>
          <a:noFill/>
        </p:spPr>
        <p:txBody>
          <a:bodyPr wrap="square">
            <a:spAutoFit/>
          </a:bodyPr>
          <a:lstStyle/>
          <a:p>
            <a:pPr algn="ctr"/>
            <a:r>
              <a:rPr lang="en-US" altLang="en-US" sz="2400" b="1" i="1" dirty="0"/>
              <a:t>Task 2: NER</a:t>
            </a:r>
            <a:endParaRPr lang="en-US" sz="2400" i="1" dirty="0"/>
          </a:p>
        </p:txBody>
      </p:sp>
      <p:cxnSp>
        <p:nvCxnSpPr>
          <p:cNvPr id="6" name="Straight Connector 5">
            <a:extLst>
              <a:ext uri="{FF2B5EF4-FFF2-40B4-BE49-F238E27FC236}">
                <a16:creationId xmlns:a16="http://schemas.microsoft.com/office/drawing/2014/main" id="{6CF857E3-E537-ADD9-92AE-42C53811C025}"/>
              </a:ext>
            </a:extLst>
          </p:cNvPr>
          <p:cNvCxnSpPr/>
          <p:nvPr/>
        </p:nvCxnSpPr>
        <p:spPr>
          <a:xfrm>
            <a:off x="645511" y="3323181"/>
            <a:ext cx="1133475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7421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5" grpId="0" animBg="1"/>
      <p:bldP spid="17" grpId="0"/>
      <p:bldP spid="18" grpId="0" animBg="1"/>
      <p:bldP spid="19" grpId="0" animBg="1"/>
      <p:bldP spid="20" grpId="0" animBg="1"/>
      <p:bldP spid="21" grpId="0" animBg="1"/>
      <p:bldP spid="22" grpId="0" animBg="1"/>
      <p:bldP spid="23" grpId="0" animBg="1"/>
      <p:bldP spid="25" grpId="0" animBg="1"/>
      <p:bldP spid="26" grpId="0" animBg="1"/>
      <p:bldP spid="27" grpId="0" animBg="1"/>
      <p:bldP spid="28" grpId="0" animBg="1"/>
      <p:bldP spid="30" grpId="0"/>
      <p:bldP spid="31" grpId="0"/>
      <p:bldP spid="32" grpId="0"/>
      <p:bldP spid="33" grpId="0"/>
      <p:bldP spid="40" grpId="0" animBg="1"/>
      <p:bldP spid="41" grpId="0"/>
      <p:bldP spid="42" grpId="0"/>
      <p:bldP spid="43" grpId="0"/>
      <p:bldP spid="44" grpId="0" animBg="1"/>
      <p:bldP spid="45" grpId="0"/>
      <p:bldP spid="46" grpId="0"/>
      <p:bldP spid="47" grpId="0" animBg="1"/>
      <p:bldP spid="48" grpId="0"/>
      <p:bldP spid="49" grpId="0" animBg="1"/>
      <p:bldP spid="50" grpId="0" animBg="1"/>
      <p:bldP spid="51" grpId="0" animBg="1"/>
      <p:bldP spid="52" grpId="0" animBg="1"/>
      <p:bldP spid="53" grpId="0" animBg="1"/>
      <p:bldP spid="54" grpId="0" animBg="1"/>
      <p:bldP spid="55" grpId="0" animBg="1"/>
      <p:bldP spid="56" grpId="0" animBg="1"/>
      <p:bldP spid="2"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0403FE-AD3C-B6BB-DF1E-BA83BAC279ED}"/>
              </a:ext>
            </a:extLst>
          </p:cNvPr>
          <p:cNvSpPr txBox="1">
            <a:spLocks/>
          </p:cNvSpPr>
          <p:nvPr/>
        </p:nvSpPr>
        <p:spPr>
          <a:xfrm>
            <a:off x="491787" y="65423"/>
            <a:ext cx="9859749"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pPr marL="514350" indent="-514350">
              <a:buAutoNum type="arabicPeriod"/>
            </a:pPr>
            <a:r>
              <a:rPr lang="en-US" sz="2800" b="1" dirty="0"/>
              <a:t>Background</a:t>
            </a:r>
          </a:p>
          <a:p>
            <a:r>
              <a:rPr lang="en-US" sz="2800" b="1" dirty="0"/>
              <a:t>	Traditional NLP vs Pre-trained Language Models</a:t>
            </a:r>
          </a:p>
        </p:txBody>
      </p:sp>
      <p:pic>
        <p:nvPicPr>
          <p:cNvPr id="2" name="Picture 1">
            <a:extLst>
              <a:ext uri="{FF2B5EF4-FFF2-40B4-BE49-F238E27FC236}">
                <a16:creationId xmlns:a16="http://schemas.microsoft.com/office/drawing/2014/main" id="{4AD904ED-9771-5163-7638-DCDA30814811}"/>
              </a:ext>
            </a:extLst>
          </p:cNvPr>
          <p:cNvPicPr>
            <a:picLocks noChangeAspect="1"/>
          </p:cNvPicPr>
          <p:nvPr/>
        </p:nvPicPr>
        <p:blipFill rotWithShape="1">
          <a:blip r:embed="rId3"/>
          <a:srcRect t="8234" r="13094" b="10197"/>
          <a:stretch/>
        </p:blipFill>
        <p:spPr>
          <a:xfrm>
            <a:off x="945996" y="1403394"/>
            <a:ext cx="2350071" cy="2380707"/>
          </a:xfrm>
          <a:prstGeom prst="rect">
            <a:avLst/>
          </a:prstGeom>
        </p:spPr>
      </p:pic>
      <p:sp>
        <p:nvSpPr>
          <p:cNvPr id="4" name="TextBox 3">
            <a:extLst>
              <a:ext uri="{FF2B5EF4-FFF2-40B4-BE49-F238E27FC236}">
                <a16:creationId xmlns:a16="http://schemas.microsoft.com/office/drawing/2014/main" id="{66363610-124D-0612-F299-34361249AE96}"/>
              </a:ext>
            </a:extLst>
          </p:cNvPr>
          <p:cNvSpPr txBox="1"/>
          <p:nvPr/>
        </p:nvSpPr>
        <p:spPr>
          <a:xfrm>
            <a:off x="417374" y="991443"/>
            <a:ext cx="4195912" cy="369332"/>
          </a:xfrm>
          <a:prstGeom prst="rect">
            <a:avLst/>
          </a:prstGeom>
          <a:noFill/>
        </p:spPr>
        <p:txBody>
          <a:bodyPr wrap="square">
            <a:spAutoFit/>
          </a:bodyPr>
          <a:lstStyle/>
          <a:p>
            <a:pPr algn="ctr"/>
            <a:r>
              <a:rPr lang="en-US" sz="18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1) Traditional Neural Network Models </a:t>
            </a:r>
            <a:endParaRPr lang="en-US"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0E7C3E5-714D-CEB8-359F-D7DD1B4F7A28}"/>
              </a:ext>
            </a:extLst>
          </p:cNvPr>
          <p:cNvSpPr txBox="1"/>
          <p:nvPr/>
        </p:nvSpPr>
        <p:spPr>
          <a:xfrm>
            <a:off x="4599045" y="1902085"/>
            <a:ext cx="1706880" cy="369332"/>
          </a:xfrm>
          <a:prstGeom prst="rect">
            <a:avLst/>
          </a:prstGeom>
          <a:noFill/>
        </p:spPr>
        <p:txBody>
          <a:bodyPr wrap="square">
            <a:spAutoFit/>
          </a:bodyPr>
          <a:lstStyle/>
          <a:p>
            <a:r>
              <a:rPr lang="en-US" b="0" i="0" dirty="0">
                <a:solidFill>
                  <a:srgbClr val="3A3B41"/>
                </a:solidFill>
                <a:effectLst/>
                <a:latin typeface="Georgia" panose="02040502050405020303" pitchFamily="18" charset="0"/>
              </a:rPr>
              <a:t>Disadvantages</a:t>
            </a:r>
            <a:endParaRPr lang="en-US" dirty="0"/>
          </a:p>
        </p:txBody>
      </p:sp>
      <p:sp>
        <p:nvSpPr>
          <p:cNvPr id="6" name="TextBox 5">
            <a:extLst>
              <a:ext uri="{FF2B5EF4-FFF2-40B4-BE49-F238E27FC236}">
                <a16:creationId xmlns:a16="http://schemas.microsoft.com/office/drawing/2014/main" id="{B562C5F5-32D7-75B7-D1E3-156043981FE3}"/>
              </a:ext>
            </a:extLst>
          </p:cNvPr>
          <p:cNvSpPr txBox="1"/>
          <p:nvPr/>
        </p:nvSpPr>
        <p:spPr>
          <a:xfrm>
            <a:off x="5961288" y="4535243"/>
            <a:ext cx="3331071" cy="1600438"/>
          </a:xfrm>
          <a:prstGeom prst="rect">
            <a:avLst/>
          </a:prstGeom>
          <a:noFill/>
        </p:spPr>
        <p:txBody>
          <a:bodyPr wrap="square">
            <a:spAutoFit/>
          </a:bodyPr>
          <a:lstStyle/>
          <a:p>
            <a:pPr algn="ctr"/>
            <a:r>
              <a:rPr lang="en-US" sz="1400" dirty="0">
                <a:solidFill>
                  <a:srgbClr val="3A3B41"/>
                </a:solidFill>
                <a:latin typeface="Montserrat" panose="00000500000000000000" pitchFamily="2" charset="0"/>
              </a:rPr>
              <a:t>Pre-trained models drastically reduce training time.</a:t>
            </a:r>
          </a:p>
          <a:p>
            <a:pPr algn="ctr"/>
            <a:endParaRPr lang="en-US" sz="1400" dirty="0">
              <a:solidFill>
                <a:srgbClr val="3A3B41"/>
              </a:solidFill>
              <a:latin typeface="Montserrat" panose="00000500000000000000" pitchFamily="2" charset="0"/>
            </a:endParaRPr>
          </a:p>
          <a:p>
            <a:pPr algn="ctr"/>
            <a:r>
              <a:rPr lang="en-US" sz="1400" dirty="0">
                <a:solidFill>
                  <a:srgbClr val="3A3B41"/>
                </a:solidFill>
                <a:latin typeface="Montserrat" panose="00000500000000000000" pitchFamily="2" charset="0"/>
              </a:rPr>
              <a:t>Identify relationships between the elements using</a:t>
            </a:r>
            <a:br>
              <a:rPr lang="en-US" sz="1400" dirty="0">
                <a:solidFill>
                  <a:srgbClr val="3A3B41"/>
                </a:solidFill>
                <a:latin typeface="Montserrat" panose="00000500000000000000" pitchFamily="2" charset="0"/>
              </a:rPr>
            </a:br>
            <a:r>
              <a:rPr lang="en-US" sz="1400" dirty="0">
                <a:solidFill>
                  <a:srgbClr val="3A3B41"/>
                </a:solidFill>
                <a:latin typeface="Montserrat" panose="00000500000000000000" pitchFamily="2" charset="0"/>
              </a:rPr>
              <a:t> </a:t>
            </a:r>
            <a:r>
              <a:rPr lang="en-US" sz="1400" b="1" dirty="0">
                <a:solidFill>
                  <a:srgbClr val="3A3B41"/>
                </a:solidFill>
                <a:latin typeface="Montserrat" panose="00000500000000000000" pitchFamily="2" charset="0"/>
              </a:rPr>
              <a:t>Attention Mechanism</a:t>
            </a:r>
          </a:p>
          <a:p>
            <a:pPr algn="ctr"/>
            <a:endParaRPr lang="en-US" sz="1400" dirty="0">
              <a:solidFill>
                <a:srgbClr val="3A3B41"/>
              </a:solidFill>
              <a:latin typeface="Montserrat" panose="00000500000000000000" pitchFamily="2" charset="0"/>
            </a:endParaRPr>
          </a:p>
        </p:txBody>
      </p:sp>
      <p:sp>
        <p:nvSpPr>
          <p:cNvPr id="7" name="TextBox 6">
            <a:extLst>
              <a:ext uri="{FF2B5EF4-FFF2-40B4-BE49-F238E27FC236}">
                <a16:creationId xmlns:a16="http://schemas.microsoft.com/office/drawing/2014/main" id="{7A520BEA-0FB3-C567-DE23-65F16B757572}"/>
              </a:ext>
            </a:extLst>
          </p:cNvPr>
          <p:cNvSpPr txBox="1"/>
          <p:nvPr/>
        </p:nvSpPr>
        <p:spPr>
          <a:xfrm>
            <a:off x="4315184" y="4796571"/>
            <a:ext cx="1383178" cy="369332"/>
          </a:xfrm>
          <a:prstGeom prst="rect">
            <a:avLst/>
          </a:prstGeom>
          <a:noFill/>
        </p:spPr>
        <p:txBody>
          <a:bodyPr wrap="square">
            <a:spAutoFit/>
          </a:bodyPr>
          <a:lstStyle/>
          <a:p>
            <a:r>
              <a:rPr lang="en-US" b="0" i="0" dirty="0">
                <a:solidFill>
                  <a:srgbClr val="3A3B41"/>
                </a:solidFill>
                <a:effectLst/>
                <a:latin typeface="Georgia" panose="02040502050405020303" pitchFamily="18" charset="0"/>
              </a:rPr>
              <a:t>Advantages</a:t>
            </a:r>
            <a:endParaRPr lang="en-US" dirty="0"/>
          </a:p>
        </p:txBody>
      </p:sp>
      <p:sp>
        <p:nvSpPr>
          <p:cNvPr id="8" name="TextBox 7">
            <a:extLst>
              <a:ext uri="{FF2B5EF4-FFF2-40B4-BE49-F238E27FC236}">
                <a16:creationId xmlns:a16="http://schemas.microsoft.com/office/drawing/2014/main" id="{D52F4A29-E5C8-C52A-94B9-2F70B743A752}"/>
              </a:ext>
            </a:extLst>
          </p:cNvPr>
          <p:cNvSpPr txBox="1"/>
          <p:nvPr/>
        </p:nvSpPr>
        <p:spPr>
          <a:xfrm>
            <a:off x="491787" y="5239849"/>
            <a:ext cx="3845726" cy="369332"/>
          </a:xfrm>
          <a:prstGeom prst="rect">
            <a:avLst/>
          </a:prstGeom>
          <a:noFill/>
        </p:spPr>
        <p:txBody>
          <a:bodyPr wrap="square">
            <a:spAutoFit/>
          </a:bodyPr>
          <a:lstStyle>
            <a:defPPr>
              <a:defRPr lang="en-US"/>
            </a:defPPr>
            <a:lvl1pPr algn="ctr">
              <a:defRPr>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defRPr>
            </a:lvl1pPr>
          </a:lstStyle>
          <a:p>
            <a:r>
              <a:rPr lang="en-US" dirty="0"/>
              <a:t>2) Pre-trained large language model</a:t>
            </a:r>
          </a:p>
        </p:txBody>
      </p:sp>
      <p:grpSp>
        <p:nvGrpSpPr>
          <p:cNvPr id="57" name="Graphic 5120" descr="A flying arrow">
            <a:extLst>
              <a:ext uri="{FF2B5EF4-FFF2-40B4-BE49-F238E27FC236}">
                <a16:creationId xmlns:a16="http://schemas.microsoft.com/office/drawing/2014/main" id="{470A9ED2-6712-C8EF-3AF7-DAACB0351D58}"/>
              </a:ext>
            </a:extLst>
          </p:cNvPr>
          <p:cNvGrpSpPr/>
          <p:nvPr/>
        </p:nvGrpSpPr>
        <p:grpSpPr>
          <a:xfrm rot="388923">
            <a:off x="4782069" y="2203128"/>
            <a:ext cx="1567092" cy="630415"/>
            <a:chOff x="7982475" y="2484729"/>
            <a:chExt cx="1565244" cy="901755"/>
          </a:xfrm>
        </p:grpSpPr>
        <p:sp>
          <p:nvSpPr>
            <p:cNvPr id="58" name="Freeform: Shape 57">
              <a:extLst>
                <a:ext uri="{FF2B5EF4-FFF2-40B4-BE49-F238E27FC236}">
                  <a16:creationId xmlns:a16="http://schemas.microsoft.com/office/drawing/2014/main" id="{CC8A3B4B-00D4-1E59-D74B-85618CC9535C}"/>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31233085-B39B-98E3-1E9B-1C1E0698358C}"/>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grpSp>
        <p:nvGrpSpPr>
          <p:cNvPr id="60" name="Graphic 5120" descr="A flying arrow">
            <a:extLst>
              <a:ext uri="{FF2B5EF4-FFF2-40B4-BE49-F238E27FC236}">
                <a16:creationId xmlns:a16="http://schemas.microsoft.com/office/drawing/2014/main" id="{D3DDD6B9-7B3A-7B02-E1B1-E2BD5E99D88D}"/>
              </a:ext>
            </a:extLst>
          </p:cNvPr>
          <p:cNvGrpSpPr/>
          <p:nvPr/>
        </p:nvGrpSpPr>
        <p:grpSpPr>
          <a:xfrm rot="388923">
            <a:off x="4376160" y="5124647"/>
            <a:ext cx="1567092" cy="630415"/>
            <a:chOff x="7982475" y="2484729"/>
            <a:chExt cx="1565244" cy="901755"/>
          </a:xfrm>
        </p:grpSpPr>
        <p:sp>
          <p:nvSpPr>
            <p:cNvPr id="61" name="Freeform: Shape 60">
              <a:extLst>
                <a:ext uri="{FF2B5EF4-FFF2-40B4-BE49-F238E27FC236}">
                  <a16:creationId xmlns:a16="http://schemas.microsoft.com/office/drawing/2014/main" id="{58A0C04B-CA0D-EEDB-7FAB-32EE1B2DB33A}"/>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8ACC6B8-8E58-D01D-DBB3-8BEF4B86A573}"/>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93B2ED96-7139-163A-E486-126FAF56C755}"/>
              </a:ext>
            </a:extLst>
          </p:cNvPr>
          <p:cNvSpPr txBox="1"/>
          <p:nvPr/>
        </p:nvSpPr>
        <p:spPr>
          <a:xfrm>
            <a:off x="6530196" y="2124622"/>
            <a:ext cx="5821909" cy="954107"/>
          </a:xfrm>
          <a:prstGeom prst="rect">
            <a:avLst/>
          </a:prstGeom>
          <a:noFill/>
        </p:spPr>
        <p:txBody>
          <a:bodyPr wrap="square">
            <a:spAutoFit/>
          </a:bodyPr>
          <a:lstStyle/>
          <a:p>
            <a:pPr marL="342900" indent="-342900" algn="l">
              <a:buFont typeface="+mj-lt"/>
              <a:buAutoNum type="arabicPeriod"/>
            </a:pPr>
            <a:r>
              <a:rPr lang="en-US" sz="1400" b="1" dirty="0">
                <a:solidFill>
                  <a:srgbClr val="3A3B41"/>
                </a:solidFill>
                <a:latin typeface="Montserrat" panose="020B0604020202020204" pitchFamily="2" charset="0"/>
              </a:rPr>
              <a:t>Training is slow </a:t>
            </a:r>
            <a:r>
              <a:rPr lang="en-US" sz="1400" dirty="0">
                <a:solidFill>
                  <a:srgbClr val="3A3B41"/>
                </a:solidFill>
                <a:latin typeface="Montserrat" panose="020B0604020202020204" pitchFamily="2" charset="0"/>
              </a:rPr>
              <a:t>and computationally expensive.</a:t>
            </a:r>
          </a:p>
          <a:p>
            <a:pPr marL="342900" indent="-342900" algn="l">
              <a:buFont typeface="+mj-lt"/>
              <a:buAutoNum type="arabicPeriod"/>
            </a:pPr>
            <a:endParaRPr lang="en-US" sz="1400" dirty="0">
              <a:solidFill>
                <a:srgbClr val="3A3B41"/>
              </a:solidFill>
              <a:latin typeface="Montserrat" panose="020B0604020202020204" pitchFamily="2" charset="0"/>
            </a:endParaRPr>
          </a:p>
          <a:p>
            <a:pPr marL="342900" indent="-342900" algn="l">
              <a:buFont typeface="+mj-lt"/>
              <a:buAutoNum type="arabicPeriod"/>
            </a:pPr>
            <a:r>
              <a:rPr lang="en-US" sz="1400" b="1" dirty="0">
                <a:solidFill>
                  <a:srgbClr val="3A3B41"/>
                </a:solidFill>
                <a:latin typeface="Montserrat" panose="020B0604020202020204" pitchFamily="2" charset="0"/>
              </a:rPr>
              <a:t>Long</a:t>
            </a:r>
            <a:r>
              <a:rPr lang="en-US" sz="1400" dirty="0">
                <a:solidFill>
                  <a:srgbClr val="3A3B41"/>
                </a:solidFill>
                <a:latin typeface="Montserrat" panose="020B0604020202020204" pitchFamily="2" charset="0"/>
              </a:rPr>
              <a:t> </a:t>
            </a:r>
            <a:r>
              <a:rPr lang="en-US" sz="1400" b="1" dirty="0">
                <a:solidFill>
                  <a:srgbClr val="3A3B41"/>
                </a:solidFill>
                <a:latin typeface="Montserrat" panose="020B0604020202020204" pitchFamily="2" charset="0"/>
              </a:rPr>
              <a:t>sequences cause vanishing gradients</a:t>
            </a:r>
            <a:r>
              <a:rPr lang="en-US" sz="1400" dirty="0">
                <a:solidFill>
                  <a:srgbClr val="3A3B41"/>
                </a:solidFill>
                <a:latin typeface="Montserrat" panose="020B0604020202020204" pitchFamily="2" charset="0"/>
              </a:rPr>
              <a:t>, leading to loss of word relationships</a:t>
            </a:r>
          </a:p>
        </p:txBody>
      </p:sp>
      <p:cxnSp>
        <p:nvCxnSpPr>
          <p:cNvPr id="67" name="Straight Connector 66">
            <a:extLst>
              <a:ext uri="{FF2B5EF4-FFF2-40B4-BE49-F238E27FC236}">
                <a16:creationId xmlns:a16="http://schemas.microsoft.com/office/drawing/2014/main" id="{CE0A7132-48E5-E2DD-249D-82390638A3D9}"/>
              </a:ext>
            </a:extLst>
          </p:cNvPr>
          <p:cNvCxnSpPr/>
          <p:nvPr/>
        </p:nvCxnSpPr>
        <p:spPr>
          <a:xfrm>
            <a:off x="1145235" y="4279142"/>
            <a:ext cx="9941962" cy="0"/>
          </a:xfrm>
          <a:prstGeom prst="line">
            <a:avLst/>
          </a:prstGeom>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F7708738-1B4A-D7D6-6D41-16CF3284FF6E}"/>
              </a:ext>
            </a:extLst>
          </p:cNvPr>
          <p:cNvSpPr txBox="1"/>
          <p:nvPr/>
        </p:nvSpPr>
        <p:spPr>
          <a:xfrm>
            <a:off x="10042321" y="4328656"/>
            <a:ext cx="1489857" cy="584775"/>
          </a:xfrm>
          <a:prstGeom prst="rect">
            <a:avLst/>
          </a:prstGeom>
          <a:noFill/>
        </p:spPr>
        <p:txBody>
          <a:bodyPr wrap="square">
            <a:spAutoFit/>
          </a:bodyPr>
          <a:lstStyle/>
          <a:p>
            <a:pPr algn="ctr"/>
            <a:r>
              <a:rPr lang="en-US" sz="1600" b="1" dirty="0">
                <a:latin typeface="Calibri" panose="020F0502020204030204" pitchFamily="34" charset="0"/>
                <a:ea typeface="Calibri" panose="020F0502020204030204" pitchFamily="34" charset="0"/>
                <a:cs typeface="Times New Roman" panose="02020603050405020304" pitchFamily="18" charset="0"/>
              </a:rPr>
              <a:t>Fine-tune an LLM model</a:t>
            </a:r>
          </a:p>
        </p:txBody>
      </p:sp>
      <p:sp>
        <p:nvSpPr>
          <p:cNvPr id="19" name="TextBox 18">
            <a:extLst>
              <a:ext uri="{FF2B5EF4-FFF2-40B4-BE49-F238E27FC236}">
                <a16:creationId xmlns:a16="http://schemas.microsoft.com/office/drawing/2014/main" id="{65528493-2E7E-4ED2-760B-E9712DE88289}"/>
              </a:ext>
            </a:extLst>
          </p:cNvPr>
          <p:cNvSpPr txBox="1"/>
          <p:nvPr/>
        </p:nvSpPr>
        <p:spPr>
          <a:xfrm>
            <a:off x="9745088" y="5543385"/>
            <a:ext cx="2492398" cy="584775"/>
          </a:xfrm>
          <a:prstGeom prst="rect">
            <a:avLst/>
          </a:prstGeom>
          <a:noFill/>
        </p:spPr>
        <p:txBody>
          <a:bodyPr wrap="square">
            <a:spAutoFit/>
          </a:bodyPr>
          <a:lstStyle/>
          <a:p>
            <a:pPr algn="ctr"/>
            <a:r>
              <a:rPr lang="en-US" sz="1600" b="1" dirty="0">
                <a:latin typeface="Calibri" panose="020F0502020204030204" pitchFamily="34" charset="0"/>
                <a:ea typeface="Calibri" panose="020F0502020204030204" pitchFamily="34" charset="0"/>
                <a:cs typeface="Times New Roman" panose="02020603050405020304" pitchFamily="18" charset="0"/>
              </a:rPr>
              <a:t>In-context learning</a:t>
            </a:r>
          </a:p>
          <a:p>
            <a:pPr algn="ctr"/>
            <a:r>
              <a:rPr lang="en-US" sz="1600" b="1" dirty="0">
                <a:latin typeface="Calibri" panose="020F0502020204030204" pitchFamily="34" charset="0"/>
                <a:ea typeface="Calibri" panose="020F0502020204030204" pitchFamily="34" charset="0"/>
                <a:cs typeface="Times New Roman" panose="02020603050405020304" pitchFamily="18" charset="0"/>
              </a:rPr>
              <a:t> (Zero or few-shot learning)</a:t>
            </a:r>
          </a:p>
        </p:txBody>
      </p:sp>
      <p:grpSp>
        <p:nvGrpSpPr>
          <p:cNvPr id="20" name="Graphic 5120" descr="A flying arrow">
            <a:extLst>
              <a:ext uri="{FF2B5EF4-FFF2-40B4-BE49-F238E27FC236}">
                <a16:creationId xmlns:a16="http://schemas.microsoft.com/office/drawing/2014/main" id="{B7630E7E-2FA4-59E4-53C1-AEB2B647F00C}"/>
              </a:ext>
            </a:extLst>
          </p:cNvPr>
          <p:cNvGrpSpPr/>
          <p:nvPr/>
        </p:nvGrpSpPr>
        <p:grpSpPr>
          <a:xfrm rot="21366581">
            <a:off x="9282318" y="4540985"/>
            <a:ext cx="608858" cy="382863"/>
            <a:chOff x="7982475" y="2484729"/>
            <a:chExt cx="1565244" cy="901755"/>
          </a:xfrm>
          <a:solidFill>
            <a:schemeClr val="tx1"/>
          </a:solidFill>
        </p:grpSpPr>
        <p:sp>
          <p:nvSpPr>
            <p:cNvPr id="21" name="Freeform: Shape 20">
              <a:extLst>
                <a:ext uri="{FF2B5EF4-FFF2-40B4-BE49-F238E27FC236}">
                  <a16:creationId xmlns:a16="http://schemas.microsoft.com/office/drawing/2014/main" id="{64025E21-97F2-B472-5710-9C0E1A1080E3}"/>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sp>
          <p:nvSpPr>
            <p:cNvPr id="22" name="Freeform: Shape 21">
              <a:extLst>
                <a:ext uri="{FF2B5EF4-FFF2-40B4-BE49-F238E27FC236}">
                  <a16:creationId xmlns:a16="http://schemas.microsoft.com/office/drawing/2014/main" id="{065234DE-7FC8-ACF3-DBC1-9FB10A0CC845}"/>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grpSp>
      <p:grpSp>
        <p:nvGrpSpPr>
          <p:cNvPr id="23" name="Graphic 5120" descr="A flying arrow">
            <a:extLst>
              <a:ext uri="{FF2B5EF4-FFF2-40B4-BE49-F238E27FC236}">
                <a16:creationId xmlns:a16="http://schemas.microsoft.com/office/drawing/2014/main" id="{E9DC97E6-B0AA-5A9A-8DBB-53E1392F83DD}"/>
              </a:ext>
            </a:extLst>
          </p:cNvPr>
          <p:cNvGrpSpPr/>
          <p:nvPr/>
        </p:nvGrpSpPr>
        <p:grpSpPr>
          <a:xfrm rot="1428094">
            <a:off x="9321395" y="5384436"/>
            <a:ext cx="608858" cy="382863"/>
            <a:chOff x="7982475" y="2484729"/>
            <a:chExt cx="1565244" cy="901755"/>
          </a:xfrm>
          <a:solidFill>
            <a:schemeClr val="tx1"/>
          </a:solidFill>
        </p:grpSpPr>
        <p:sp>
          <p:nvSpPr>
            <p:cNvPr id="24" name="Freeform: Shape 23">
              <a:extLst>
                <a:ext uri="{FF2B5EF4-FFF2-40B4-BE49-F238E27FC236}">
                  <a16:creationId xmlns:a16="http://schemas.microsoft.com/office/drawing/2014/main" id="{8EDD6176-97F3-BD25-C1C4-928B13AB6C8D}"/>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sp>
          <p:nvSpPr>
            <p:cNvPr id="25" name="Freeform: Shape 24">
              <a:extLst>
                <a:ext uri="{FF2B5EF4-FFF2-40B4-BE49-F238E27FC236}">
                  <a16:creationId xmlns:a16="http://schemas.microsoft.com/office/drawing/2014/main" id="{3874545B-A8B3-0DEE-4520-0FB7274ACC16}"/>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8267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0403FE-AD3C-B6BB-DF1E-BA83BAC279ED}"/>
              </a:ext>
            </a:extLst>
          </p:cNvPr>
          <p:cNvSpPr txBox="1">
            <a:spLocks/>
          </p:cNvSpPr>
          <p:nvPr/>
        </p:nvSpPr>
        <p:spPr>
          <a:xfrm>
            <a:off x="491787" y="65423"/>
            <a:ext cx="9859749"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r>
              <a:rPr lang="en-US" sz="2800" b="1" dirty="0"/>
              <a:t>1. Methodology (Prior) </a:t>
            </a:r>
            <a:br>
              <a:rPr lang="en-US" sz="2800" b="1" dirty="0"/>
            </a:br>
            <a:r>
              <a:rPr lang="en-US" sz="2800" b="1" dirty="0"/>
              <a:t>	BioBert Fine-tuning Models</a:t>
            </a:r>
          </a:p>
        </p:txBody>
      </p:sp>
      <p:sp>
        <p:nvSpPr>
          <p:cNvPr id="9" name="TextBox 8">
            <a:extLst>
              <a:ext uri="{FF2B5EF4-FFF2-40B4-BE49-F238E27FC236}">
                <a16:creationId xmlns:a16="http://schemas.microsoft.com/office/drawing/2014/main" id="{8CF94CC3-5F32-5394-BA24-F22D7C8CC57B}"/>
              </a:ext>
            </a:extLst>
          </p:cNvPr>
          <p:cNvSpPr txBox="1"/>
          <p:nvPr/>
        </p:nvSpPr>
        <p:spPr>
          <a:xfrm>
            <a:off x="8135298" y="1425508"/>
            <a:ext cx="1853620" cy="435303"/>
          </a:xfrm>
          <a:prstGeom prst="rect">
            <a:avLst/>
          </a:prstGeom>
          <a:noFill/>
        </p:spPr>
        <p:txBody>
          <a:bodyPr wrap="square">
            <a:spAutoFit/>
          </a:bodyPr>
          <a:lstStyle/>
          <a:p>
            <a:pPr algn="ctr"/>
            <a:r>
              <a:rPr lang="en-US" sz="1400" dirty="0">
                <a:solidFill>
                  <a:srgbClr val="3A3B41"/>
                </a:solidFill>
                <a:latin typeface="Montserrat" panose="020B0604020202020204" pitchFamily="2" charset="0"/>
              </a:rPr>
              <a:t>BioBert model pre-trained with PubMed</a:t>
            </a:r>
            <a:endParaRPr lang="en-US" sz="1400" b="0" i="0" dirty="0">
              <a:solidFill>
                <a:srgbClr val="3A3B41"/>
              </a:solidFill>
              <a:effectLst/>
              <a:latin typeface="Montserrat" panose="020B0604020202020204" pitchFamily="2" charset="0"/>
            </a:endParaRPr>
          </a:p>
        </p:txBody>
      </p:sp>
      <p:sp>
        <p:nvSpPr>
          <p:cNvPr id="10" name="Arrow: Curved Right 9">
            <a:extLst>
              <a:ext uri="{FF2B5EF4-FFF2-40B4-BE49-F238E27FC236}">
                <a16:creationId xmlns:a16="http://schemas.microsoft.com/office/drawing/2014/main" id="{8C7567EE-09A4-507A-F483-2FCDC56672E9}"/>
              </a:ext>
            </a:extLst>
          </p:cNvPr>
          <p:cNvSpPr/>
          <p:nvPr/>
        </p:nvSpPr>
        <p:spPr>
          <a:xfrm>
            <a:off x="7459442" y="1674173"/>
            <a:ext cx="661110" cy="155320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1" name="TextBox 10">
            <a:extLst>
              <a:ext uri="{FF2B5EF4-FFF2-40B4-BE49-F238E27FC236}">
                <a16:creationId xmlns:a16="http://schemas.microsoft.com/office/drawing/2014/main" id="{651EA9C9-32E3-CDDE-7F6D-6117BBD3A0D3}"/>
              </a:ext>
            </a:extLst>
          </p:cNvPr>
          <p:cNvSpPr txBox="1"/>
          <p:nvPr/>
        </p:nvSpPr>
        <p:spPr>
          <a:xfrm>
            <a:off x="7419350" y="2274633"/>
            <a:ext cx="1135825" cy="261610"/>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Fine-Tuning</a:t>
            </a:r>
            <a:endParaRPr lang="en-US" sz="1100" b="1" i="0" dirty="0">
              <a:solidFill>
                <a:srgbClr val="3A3B41"/>
              </a:solidFill>
              <a:effectLst/>
              <a:latin typeface="Montserrat" panose="020B0604020202020204" pitchFamily="2" charset="0"/>
            </a:endParaRPr>
          </a:p>
        </p:txBody>
      </p:sp>
      <p:sp>
        <p:nvSpPr>
          <p:cNvPr id="12" name="TextBox 11">
            <a:extLst>
              <a:ext uri="{FF2B5EF4-FFF2-40B4-BE49-F238E27FC236}">
                <a16:creationId xmlns:a16="http://schemas.microsoft.com/office/drawing/2014/main" id="{58E24D4A-1ED7-440F-7243-66A311F5326C}"/>
              </a:ext>
            </a:extLst>
          </p:cNvPr>
          <p:cNvSpPr txBox="1"/>
          <p:nvPr/>
        </p:nvSpPr>
        <p:spPr>
          <a:xfrm>
            <a:off x="8135298" y="2826445"/>
            <a:ext cx="1719157" cy="731626"/>
          </a:xfrm>
          <a:prstGeom prst="rect">
            <a:avLst/>
          </a:prstGeom>
          <a:noFill/>
        </p:spPr>
        <p:txBody>
          <a:bodyPr wrap="square">
            <a:noAutofit/>
          </a:bodyPr>
          <a:lstStyle/>
          <a:p>
            <a:pPr algn="ctr"/>
            <a:r>
              <a:rPr lang="en-US" sz="1400" dirty="0">
                <a:solidFill>
                  <a:srgbClr val="3A3B41"/>
                </a:solidFill>
                <a:latin typeface="Montserrat" panose="020B0604020202020204" pitchFamily="2" charset="0"/>
              </a:rPr>
              <a:t>BioBert Directional DDI model</a:t>
            </a:r>
            <a:r>
              <a:rPr lang="en-US" baseline="30000" dirty="0">
                <a:solidFill>
                  <a:srgbClr val="3A3B41"/>
                </a:solidFill>
                <a:latin typeface="Montserrat" panose="020B0604020202020204" pitchFamily="2" charset="0"/>
              </a:rPr>
              <a:t>1</a:t>
            </a:r>
            <a:endParaRPr lang="en-US" sz="1400" b="0" i="0" baseline="30000" dirty="0">
              <a:solidFill>
                <a:srgbClr val="3A3B41"/>
              </a:solidFill>
              <a:effectLst/>
              <a:latin typeface="Montserrat" panose="020B0604020202020204" pitchFamily="2" charset="0"/>
            </a:endParaRPr>
          </a:p>
        </p:txBody>
      </p:sp>
      <p:sp>
        <p:nvSpPr>
          <p:cNvPr id="13" name="Arrow: Curved Right 12">
            <a:extLst>
              <a:ext uri="{FF2B5EF4-FFF2-40B4-BE49-F238E27FC236}">
                <a16:creationId xmlns:a16="http://schemas.microsoft.com/office/drawing/2014/main" id="{1255EE10-4EFA-689D-8564-F157102753DC}"/>
              </a:ext>
            </a:extLst>
          </p:cNvPr>
          <p:cNvSpPr/>
          <p:nvPr/>
        </p:nvSpPr>
        <p:spPr>
          <a:xfrm>
            <a:off x="7419352" y="3303451"/>
            <a:ext cx="661110" cy="155320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4" name="TextBox 13">
            <a:extLst>
              <a:ext uri="{FF2B5EF4-FFF2-40B4-BE49-F238E27FC236}">
                <a16:creationId xmlns:a16="http://schemas.microsoft.com/office/drawing/2014/main" id="{77D6D79A-CBCA-0922-6EB9-79828F30A3CC}"/>
              </a:ext>
            </a:extLst>
          </p:cNvPr>
          <p:cNvSpPr txBox="1"/>
          <p:nvPr/>
        </p:nvSpPr>
        <p:spPr>
          <a:xfrm>
            <a:off x="8135298" y="4307733"/>
            <a:ext cx="1814402" cy="793787"/>
          </a:xfrm>
          <a:prstGeom prst="rect">
            <a:avLst/>
          </a:prstGeom>
          <a:noFill/>
        </p:spPr>
        <p:txBody>
          <a:bodyPr wrap="square">
            <a:spAutoFit/>
          </a:bodyPr>
          <a:lstStyle/>
          <a:p>
            <a:pPr algn="ctr"/>
            <a:r>
              <a:rPr lang="en-US" sz="1400" dirty="0">
                <a:solidFill>
                  <a:srgbClr val="3A3B41"/>
                </a:solidFill>
                <a:latin typeface="Montserrat" panose="020B0604020202020204" pitchFamily="2" charset="0"/>
              </a:rPr>
              <a:t>Predict precipitant and object drugs in pharmacokinetic DDIs</a:t>
            </a:r>
            <a:endParaRPr lang="en-US" sz="1400" b="0" i="0" dirty="0">
              <a:solidFill>
                <a:srgbClr val="3A3B41"/>
              </a:solidFill>
              <a:effectLst/>
              <a:latin typeface="Montserrat" panose="020B0604020202020204" pitchFamily="2" charset="0"/>
            </a:endParaRPr>
          </a:p>
        </p:txBody>
      </p:sp>
      <p:sp>
        <p:nvSpPr>
          <p:cNvPr id="15" name="TextBox 14">
            <a:extLst>
              <a:ext uri="{FF2B5EF4-FFF2-40B4-BE49-F238E27FC236}">
                <a16:creationId xmlns:a16="http://schemas.microsoft.com/office/drawing/2014/main" id="{12B13499-C645-B1C3-A3F2-B5396400C0F6}"/>
              </a:ext>
            </a:extLst>
          </p:cNvPr>
          <p:cNvSpPr txBox="1"/>
          <p:nvPr/>
        </p:nvSpPr>
        <p:spPr>
          <a:xfrm>
            <a:off x="5716761" y="2159480"/>
            <a:ext cx="1665139" cy="435303"/>
          </a:xfrm>
          <a:prstGeom prst="rect">
            <a:avLst/>
          </a:prstGeom>
          <a:noFill/>
        </p:spPr>
        <p:txBody>
          <a:bodyPr wrap="square">
            <a:spAutoFit/>
          </a:bodyPr>
          <a:lstStyle/>
          <a:p>
            <a:pPr algn="ctr"/>
            <a:r>
              <a:rPr lang="en-US" sz="1400" dirty="0">
                <a:solidFill>
                  <a:srgbClr val="3A3B41"/>
                </a:solidFill>
                <a:latin typeface="Montserrat" panose="020B0604020202020204" pitchFamily="2" charset="0"/>
              </a:rPr>
              <a:t>21593 annotated sentences</a:t>
            </a:r>
            <a:endParaRPr lang="en-US" sz="1400" b="0" i="0" dirty="0">
              <a:solidFill>
                <a:srgbClr val="3A3B41"/>
              </a:solidFill>
              <a:effectLst/>
              <a:latin typeface="Montserrat" panose="020B0604020202020204" pitchFamily="2" charset="0"/>
            </a:endParaRPr>
          </a:p>
        </p:txBody>
      </p:sp>
      <p:sp>
        <p:nvSpPr>
          <p:cNvPr id="16" name="TextBox 15">
            <a:extLst>
              <a:ext uri="{FF2B5EF4-FFF2-40B4-BE49-F238E27FC236}">
                <a16:creationId xmlns:a16="http://schemas.microsoft.com/office/drawing/2014/main" id="{AD4F24BB-5717-4E23-D938-2078F1E556D6}"/>
              </a:ext>
            </a:extLst>
          </p:cNvPr>
          <p:cNvSpPr txBox="1"/>
          <p:nvPr/>
        </p:nvSpPr>
        <p:spPr>
          <a:xfrm>
            <a:off x="5519415" y="4090474"/>
            <a:ext cx="1886087" cy="435303"/>
          </a:xfrm>
          <a:prstGeom prst="rect">
            <a:avLst/>
          </a:prstGeom>
          <a:noFill/>
        </p:spPr>
        <p:txBody>
          <a:bodyPr wrap="square">
            <a:spAutoFit/>
          </a:bodyPr>
          <a:lstStyle/>
          <a:p>
            <a:pPr algn="ctr"/>
            <a:r>
              <a:rPr lang="en-US" sz="1400" dirty="0">
                <a:solidFill>
                  <a:srgbClr val="3A3B41"/>
                </a:solidFill>
                <a:latin typeface="Montserrat" panose="020B0604020202020204" pitchFamily="2" charset="0"/>
              </a:rPr>
              <a:t>10592 unannotated sentences</a:t>
            </a:r>
            <a:endParaRPr lang="en-US" sz="1400" b="0" i="0" dirty="0">
              <a:solidFill>
                <a:srgbClr val="3A3B41"/>
              </a:solidFill>
              <a:effectLst/>
              <a:latin typeface="Montserrat" panose="020B0604020202020204" pitchFamily="2" charset="0"/>
            </a:endParaRPr>
          </a:p>
        </p:txBody>
      </p:sp>
      <p:sp>
        <p:nvSpPr>
          <p:cNvPr id="17" name="TextBox 16">
            <a:extLst>
              <a:ext uri="{FF2B5EF4-FFF2-40B4-BE49-F238E27FC236}">
                <a16:creationId xmlns:a16="http://schemas.microsoft.com/office/drawing/2014/main" id="{3F061EBE-CC7A-DB76-59A8-5DB6C7E38296}"/>
              </a:ext>
            </a:extLst>
          </p:cNvPr>
          <p:cNvSpPr txBox="1"/>
          <p:nvPr/>
        </p:nvSpPr>
        <p:spPr>
          <a:xfrm>
            <a:off x="5192506" y="1767670"/>
            <a:ext cx="2356320" cy="430887"/>
          </a:xfrm>
          <a:prstGeom prst="rect">
            <a:avLst/>
          </a:prstGeom>
          <a:noFill/>
        </p:spPr>
        <p:txBody>
          <a:bodyPr wrap="square">
            <a:spAutoFit/>
          </a:bodyPr>
          <a:lstStyle/>
          <a:p>
            <a:pPr algn="ctr"/>
            <a:r>
              <a:rPr lang="en-US" sz="1050" dirty="0">
                <a:solidFill>
                  <a:srgbClr val="3A3B41"/>
                </a:solidFill>
                <a:latin typeface="Montserrat" panose="020B0604020202020204" pitchFamily="2" charset="0"/>
              </a:rPr>
              <a:t>325 structured product tables </a:t>
            </a:r>
          </a:p>
          <a:p>
            <a:pPr algn="ctr"/>
            <a:r>
              <a:rPr lang="en-US" sz="1050" dirty="0">
                <a:solidFill>
                  <a:srgbClr val="3A3B41"/>
                </a:solidFill>
                <a:latin typeface="Montserrat" panose="020B0604020202020204" pitchFamily="2" charset="0"/>
              </a:rPr>
              <a:t>(Pre-specified by TAC2019)</a:t>
            </a:r>
            <a:endParaRPr lang="en-US" sz="1050" b="0" i="0" dirty="0">
              <a:solidFill>
                <a:srgbClr val="3A3B41"/>
              </a:solidFill>
              <a:effectLst/>
              <a:latin typeface="Montserrat" panose="020B0604020202020204" pitchFamily="2" charset="0"/>
            </a:endParaRPr>
          </a:p>
        </p:txBody>
      </p:sp>
      <p:sp>
        <p:nvSpPr>
          <p:cNvPr id="18" name="TextBox 17">
            <a:extLst>
              <a:ext uri="{FF2B5EF4-FFF2-40B4-BE49-F238E27FC236}">
                <a16:creationId xmlns:a16="http://schemas.microsoft.com/office/drawing/2014/main" id="{AFDE1EFB-5AB6-7AE9-E77A-02A07594E05D}"/>
              </a:ext>
            </a:extLst>
          </p:cNvPr>
          <p:cNvSpPr txBox="1"/>
          <p:nvPr/>
        </p:nvSpPr>
        <p:spPr>
          <a:xfrm>
            <a:off x="5254518" y="3698689"/>
            <a:ext cx="2102590" cy="430887"/>
          </a:xfrm>
          <a:prstGeom prst="rect">
            <a:avLst/>
          </a:prstGeom>
          <a:noFill/>
        </p:spPr>
        <p:txBody>
          <a:bodyPr wrap="square">
            <a:spAutoFit/>
          </a:bodyPr>
          <a:lstStyle/>
          <a:p>
            <a:pPr algn="ctr"/>
            <a:r>
              <a:rPr lang="en-US" sz="1050" dirty="0">
                <a:solidFill>
                  <a:srgbClr val="3A3B41"/>
                </a:solidFill>
                <a:latin typeface="Montserrat" panose="020B0604020202020204" pitchFamily="2" charset="0"/>
              </a:rPr>
              <a:t>81 structured Product labels </a:t>
            </a:r>
          </a:p>
          <a:p>
            <a:pPr algn="ctr"/>
            <a:r>
              <a:rPr lang="en-US" sz="1050" b="0" i="0" dirty="0">
                <a:solidFill>
                  <a:srgbClr val="3A3B41"/>
                </a:solidFill>
                <a:effectLst/>
                <a:latin typeface="Montserrat" panose="020B0604020202020204" pitchFamily="2" charset="0"/>
              </a:rPr>
              <a:t>(Pre-specified by TAC2019)</a:t>
            </a:r>
          </a:p>
        </p:txBody>
      </p:sp>
      <p:sp>
        <p:nvSpPr>
          <p:cNvPr id="19" name="Right Brace 18">
            <a:extLst>
              <a:ext uri="{FF2B5EF4-FFF2-40B4-BE49-F238E27FC236}">
                <a16:creationId xmlns:a16="http://schemas.microsoft.com/office/drawing/2014/main" id="{E6683FFE-F38A-DE93-74BB-32604CF2EDB7}"/>
              </a:ext>
            </a:extLst>
          </p:cNvPr>
          <p:cNvSpPr/>
          <p:nvPr/>
        </p:nvSpPr>
        <p:spPr>
          <a:xfrm>
            <a:off x="9925604" y="1581373"/>
            <a:ext cx="560263" cy="1622938"/>
          </a:xfrm>
          <a:prstGeom prst="rightBrace">
            <a:avLst>
              <a:gd name="adj1" fmla="val 45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20" name="TextBox 19">
            <a:extLst>
              <a:ext uri="{FF2B5EF4-FFF2-40B4-BE49-F238E27FC236}">
                <a16:creationId xmlns:a16="http://schemas.microsoft.com/office/drawing/2014/main" id="{CE3B80A9-7786-9775-71CD-2215DAF44D10}"/>
              </a:ext>
            </a:extLst>
          </p:cNvPr>
          <p:cNvSpPr txBox="1"/>
          <p:nvPr/>
        </p:nvSpPr>
        <p:spPr>
          <a:xfrm>
            <a:off x="10524927" y="2187465"/>
            <a:ext cx="1066876" cy="358484"/>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Model Training</a:t>
            </a:r>
            <a:endParaRPr lang="en-US" sz="1100" b="1" i="0" dirty="0">
              <a:solidFill>
                <a:srgbClr val="3A3B41"/>
              </a:solidFill>
              <a:effectLst/>
              <a:latin typeface="Montserrat" panose="020B0604020202020204" pitchFamily="2" charset="0"/>
            </a:endParaRPr>
          </a:p>
        </p:txBody>
      </p:sp>
      <p:sp>
        <p:nvSpPr>
          <p:cNvPr id="21" name="Right Brace 20">
            <a:extLst>
              <a:ext uri="{FF2B5EF4-FFF2-40B4-BE49-F238E27FC236}">
                <a16:creationId xmlns:a16="http://schemas.microsoft.com/office/drawing/2014/main" id="{F09E47B8-B1DC-A0FA-05E9-DBE58BC4D953}"/>
              </a:ext>
            </a:extLst>
          </p:cNvPr>
          <p:cNvSpPr/>
          <p:nvPr/>
        </p:nvSpPr>
        <p:spPr>
          <a:xfrm>
            <a:off x="9925604" y="3785854"/>
            <a:ext cx="560263" cy="1622938"/>
          </a:xfrm>
          <a:prstGeom prst="rightBrace">
            <a:avLst>
              <a:gd name="adj1" fmla="val 45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22" name="TextBox 21">
            <a:extLst>
              <a:ext uri="{FF2B5EF4-FFF2-40B4-BE49-F238E27FC236}">
                <a16:creationId xmlns:a16="http://schemas.microsoft.com/office/drawing/2014/main" id="{FFF81DD4-CC5D-6BED-D2CF-21EB51DB88BA}"/>
              </a:ext>
            </a:extLst>
          </p:cNvPr>
          <p:cNvSpPr txBox="1"/>
          <p:nvPr/>
        </p:nvSpPr>
        <p:spPr>
          <a:xfrm>
            <a:off x="10524927" y="4401067"/>
            <a:ext cx="1066876" cy="358484"/>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Model Validation</a:t>
            </a:r>
            <a:endParaRPr lang="en-US" sz="1100" b="1" i="0" dirty="0">
              <a:solidFill>
                <a:srgbClr val="3A3B41"/>
              </a:solidFill>
              <a:effectLst/>
              <a:latin typeface="Montserrat" panose="020B0604020202020204" pitchFamily="2" charset="0"/>
            </a:endParaRPr>
          </a:p>
        </p:txBody>
      </p:sp>
      <p:sp>
        <p:nvSpPr>
          <p:cNvPr id="23" name="Right Brace 22">
            <a:extLst>
              <a:ext uri="{FF2B5EF4-FFF2-40B4-BE49-F238E27FC236}">
                <a16:creationId xmlns:a16="http://schemas.microsoft.com/office/drawing/2014/main" id="{0B53B622-607A-9B19-6621-0DC97136E243}"/>
              </a:ext>
            </a:extLst>
          </p:cNvPr>
          <p:cNvSpPr/>
          <p:nvPr/>
        </p:nvSpPr>
        <p:spPr>
          <a:xfrm rot="5400000">
            <a:off x="6705843" y="4235215"/>
            <a:ext cx="633960" cy="2224950"/>
          </a:xfrm>
          <a:prstGeom prst="rightBrace">
            <a:avLst>
              <a:gd name="adj1" fmla="val 45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24" name="TextBox 23">
            <a:extLst>
              <a:ext uri="{FF2B5EF4-FFF2-40B4-BE49-F238E27FC236}">
                <a16:creationId xmlns:a16="http://schemas.microsoft.com/office/drawing/2014/main" id="{E579C248-8355-2364-B270-77250B1BFC7E}"/>
              </a:ext>
            </a:extLst>
          </p:cNvPr>
          <p:cNvSpPr txBox="1"/>
          <p:nvPr/>
        </p:nvSpPr>
        <p:spPr>
          <a:xfrm>
            <a:off x="6169782" y="5664670"/>
            <a:ext cx="1706082" cy="217651"/>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Evaluate Performance</a:t>
            </a:r>
            <a:endParaRPr lang="en-US" sz="1100" b="1" i="0" dirty="0">
              <a:solidFill>
                <a:srgbClr val="3A3B41"/>
              </a:solidFill>
              <a:effectLst/>
              <a:latin typeface="Montserrat" panose="020B0604020202020204" pitchFamily="2" charset="0"/>
            </a:endParaRPr>
          </a:p>
        </p:txBody>
      </p:sp>
      <p:sp>
        <p:nvSpPr>
          <p:cNvPr id="25" name="TextBox 24">
            <a:extLst>
              <a:ext uri="{FF2B5EF4-FFF2-40B4-BE49-F238E27FC236}">
                <a16:creationId xmlns:a16="http://schemas.microsoft.com/office/drawing/2014/main" id="{76825204-6C05-28A4-9091-A2941EA4C2E0}"/>
              </a:ext>
            </a:extLst>
          </p:cNvPr>
          <p:cNvSpPr txBox="1"/>
          <p:nvPr/>
        </p:nvSpPr>
        <p:spPr>
          <a:xfrm>
            <a:off x="2414947" y="3149516"/>
            <a:ext cx="1681856" cy="600164"/>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BioBert</a:t>
            </a:r>
            <a:br>
              <a:rPr lang="en-US" sz="1100" b="1" dirty="0">
                <a:solidFill>
                  <a:srgbClr val="3A3B41"/>
                </a:solidFill>
                <a:latin typeface="Montserrat" panose="020B0604020202020204" pitchFamily="2" charset="0"/>
              </a:rPr>
            </a:br>
            <a:r>
              <a:rPr lang="en-US" sz="1100" dirty="0">
                <a:solidFill>
                  <a:srgbClr val="3A3B41"/>
                </a:solidFill>
                <a:latin typeface="Montserrat" panose="020B0604020202020204" pitchFamily="2" charset="0"/>
              </a:rPr>
              <a:t>340M parameters</a:t>
            </a:r>
            <a:endParaRPr lang="en-US" sz="1100" b="0" i="0" dirty="0">
              <a:solidFill>
                <a:srgbClr val="3A3B41"/>
              </a:solidFill>
              <a:effectLst/>
              <a:latin typeface="Montserrat" panose="020B0604020202020204" pitchFamily="2" charset="0"/>
            </a:endParaRPr>
          </a:p>
          <a:p>
            <a:pPr algn="ctr"/>
            <a:r>
              <a:rPr lang="en-US" sz="1100" b="1" dirty="0">
                <a:solidFill>
                  <a:srgbClr val="3A3B41"/>
                </a:solidFill>
                <a:latin typeface="Montserrat" panose="020B0604020202020204" pitchFamily="2" charset="0"/>
              </a:rPr>
              <a:t> </a:t>
            </a:r>
            <a:endParaRPr lang="en-US" sz="1100" b="1" i="0" dirty="0">
              <a:solidFill>
                <a:srgbClr val="3A3B41"/>
              </a:solidFill>
              <a:effectLst/>
              <a:latin typeface="Montserrat" panose="020B0604020202020204" pitchFamily="2" charset="0"/>
            </a:endParaRPr>
          </a:p>
        </p:txBody>
      </p:sp>
      <p:sp>
        <p:nvSpPr>
          <p:cNvPr id="26" name="TextBox 25">
            <a:extLst>
              <a:ext uri="{FF2B5EF4-FFF2-40B4-BE49-F238E27FC236}">
                <a16:creationId xmlns:a16="http://schemas.microsoft.com/office/drawing/2014/main" id="{0C8AF41F-3AFC-02A1-CC96-32AEA55F5317}"/>
              </a:ext>
            </a:extLst>
          </p:cNvPr>
          <p:cNvSpPr txBox="1"/>
          <p:nvPr/>
        </p:nvSpPr>
        <p:spPr>
          <a:xfrm>
            <a:off x="2682014" y="1870326"/>
            <a:ext cx="1174829" cy="276999"/>
          </a:xfrm>
          <a:prstGeom prst="rect">
            <a:avLst/>
          </a:prstGeom>
          <a:noFill/>
        </p:spPr>
        <p:txBody>
          <a:bodyPr wrap="square">
            <a:spAutoFit/>
          </a:bodyPr>
          <a:lstStyle/>
          <a:p>
            <a:pPr algn="ctr"/>
            <a:r>
              <a:rPr lang="en-US" sz="1200" b="1" dirty="0">
                <a:solidFill>
                  <a:srgbClr val="3A3B41"/>
                </a:solidFill>
                <a:latin typeface="Montserrat" panose="020B0604020202020204" pitchFamily="2" charset="0"/>
              </a:rPr>
              <a:t>Bert </a:t>
            </a:r>
            <a:endParaRPr lang="en-US" sz="1200" b="1" i="0" dirty="0">
              <a:solidFill>
                <a:srgbClr val="3A3B41"/>
              </a:solidFill>
              <a:effectLst/>
              <a:latin typeface="Montserrat" panose="020B0604020202020204" pitchFamily="2" charset="0"/>
            </a:endParaRPr>
          </a:p>
        </p:txBody>
      </p:sp>
      <p:sp>
        <p:nvSpPr>
          <p:cNvPr id="27" name="TextBox 26">
            <a:extLst>
              <a:ext uri="{FF2B5EF4-FFF2-40B4-BE49-F238E27FC236}">
                <a16:creationId xmlns:a16="http://schemas.microsoft.com/office/drawing/2014/main" id="{CA69DC94-5B4E-A8A9-32BE-CD86F8447E7C}"/>
              </a:ext>
            </a:extLst>
          </p:cNvPr>
          <p:cNvSpPr txBox="1"/>
          <p:nvPr/>
        </p:nvSpPr>
        <p:spPr>
          <a:xfrm>
            <a:off x="2228440" y="2251412"/>
            <a:ext cx="907145" cy="430887"/>
          </a:xfrm>
          <a:prstGeom prst="rect">
            <a:avLst/>
          </a:prstGeom>
          <a:noFill/>
        </p:spPr>
        <p:txBody>
          <a:bodyPr wrap="square">
            <a:spAutoFit/>
          </a:bodyPr>
          <a:lstStyle/>
          <a:p>
            <a:pPr algn="ctr"/>
            <a:r>
              <a:rPr lang="en-US" sz="1100" dirty="0">
                <a:solidFill>
                  <a:srgbClr val="3A3B41"/>
                </a:solidFill>
                <a:latin typeface="Montserrat" panose="020B0604020202020204" pitchFamily="2" charset="0"/>
              </a:rPr>
              <a:t>PubMed abstracts </a:t>
            </a:r>
            <a:endParaRPr lang="en-US" sz="1100" b="0" i="0" dirty="0">
              <a:solidFill>
                <a:srgbClr val="3A3B41"/>
              </a:solidFill>
              <a:effectLst/>
              <a:latin typeface="Montserrat" panose="020B0604020202020204" pitchFamily="2" charset="0"/>
            </a:endParaRPr>
          </a:p>
        </p:txBody>
      </p:sp>
      <p:cxnSp>
        <p:nvCxnSpPr>
          <p:cNvPr id="28" name="Straight Arrow Connector 27">
            <a:extLst>
              <a:ext uri="{FF2B5EF4-FFF2-40B4-BE49-F238E27FC236}">
                <a16:creationId xmlns:a16="http://schemas.microsoft.com/office/drawing/2014/main" id="{684A6B09-E458-A5B6-6E48-ADDDD0AC0F05}"/>
              </a:ext>
            </a:extLst>
          </p:cNvPr>
          <p:cNvCxnSpPr>
            <a:cxnSpLocks/>
            <a:endCxn id="31" idx="0"/>
          </p:cNvCxnSpPr>
          <p:nvPr/>
        </p:nvCxnSpPr>
        <p:spPr>
          <a:xfrm flipH="1">
            <a:off x="2327539" y="3639945"/>
            <a:ext cx="540145" cy="8617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88E906FA-43CD-C04D-0424-36C9D3ACA39D}"/>
              </a:ext>
            </a:extLst>
          </p:cNvPr>
          <p:cNvSpPr txBox="1"/>
          <p:nvPr/>
        </p:nvSpPr>
        <p:spPr>
          <a:xfrm>
            <a:off x="3407610" y="2260927"/>
            <a:ext cx="1134071" cy="430887"/>
          </a:xfrm>
          <a:prstGeom prst="rect">
            <a:avLst/>
          </a:prstGeom>
          <a:noFill/>
        </p:spPr>
        <p:txBody>
          <a:bodyPr wrap="square">
            <a:spAutoFit/>
          </a:bodyPr>
          <a:lstStyle>
            <a:defPPr>
              <a:defRPr lang="en-US"/>
            </a:defPPr>
            <a:lvl1pPr algn="ctr">
              <a:defRPr sz="1100">
                <a:solidFill>
                  <a:srgbClr val="3A3B41"/>
                </a:solidFill>
                <a:latin typeface="Montserrat" panose="020B0604020202020204" pitchFamily="2" charset="0"/>
              </a:defRPr>
            </a:lvl1pPr>
          </a:lstStyle>
          <a:p>
            <a:r>
              <a:rPr lang="en-US" dirty="0"/>
              <a:t>PMC full-text articles</a:t>
            </a:r>
          </a:p>
        </p:txBody>
      </p:sp>
      <p:cxnSp>
        <p:nvCxnSpPr>
          <p:cNvPr id="30" name="Straight Arrow Connector 29">
            <a:extLst>
              <a:ext uri="{FF2B5EF4-FFF2-40B4-BE49-F238E27FC236}">
                <a16:creationId xmlns:a16="http://schemas.microsoft.com/office/drawing/2014/main" id="{D42E8F94-90AA-7A04-7C14-697CA04DBF0D}"/>
              </a:ext>
            </a:extLst>
          </p:cNvPr>
          <p:cNvCxnSpPr>
            <a:cxnSpLocks/>
            <a:endCxn id="32" idx="0"/>
          </p:cNvCxnSpPr>
          <p:nvPr/>
        </p:nvCxnSpPr>
        <p:spPr>
          <a:xfrm>
            <a:off x="3335445" y="3649460"/>
            <a:ext cx="6750" cy="915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70BCA80D-8907-90F8-F69F-C400501F6641}"/>
              </a:ext>
            </a:extLst>
          </p:cNvPr>
          <p:cNvSpPr txBox="1"/>
          <p:nvPr/>
        </p:nvSpPr>
        <p:spPr>
          <a:xfrm>
            <a:off x="1740124" y="4501734"/>
            <a:ext cx="1174829" cy="430887"/>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Relationship Extract (RE)</a:t>
            </a:r>
            <a:endParaRPr lang="en-US" sz="1100" b="1" i="0" dirty="0">
              <a:solidFill>
                <a:srgbClr val="3A3B41"/>
              </a:solidFill>
              <a:effectLst/>
              <a:latin typeface="Montserrat" panose="020B0604020202020204" pitchFamily="2" charset="0"/>
            </a:endParaRPr>
          </a:p>
        </p:txBody>
      </p:sp>
      <p:sp>
        <p:nvSpPr>
          <p:cNvPr id="32" name="TextBox 31">
            <a:extLst>
              <a:ext uri="{FF2B5EF4-FFF2-40B4-BE49-F238E27FC236}">
                <a16:creationId xmlns:a16="http://schemas.microsoft.com/office/drawing/2014/main" id="{A72A24AE-D125-539E-9B54-2E076F55928B}"/>
              </a:ext>
            </a:extLst>
          </p:cNvPr>
          <p:cNvSpPr txBox="1"/>
          <p:nvPr/>
        </p:nvSpPr>
        <p:spPr>
          <a:xfrm>
            <a:off x="2754780" y="4564832"/>
            <a:ext cx="1174829" cy="600164"/>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Named Entry Recognition (NER)</a:t>
            </a:r>
            <a:endParaRPr lang="en-US" sz="1100" b="1" i="0" dirty="0">
              <a:solidFill>
                <a:srgbClr val="3A3B41"/>
              </a:solidFill>
              <a:effectLst/>
              <a:latin typeface="Montserrat" panose="020B0604020202020204" pitchFamily="2" charset="0"/>
            </a:endParaRPr>
          </a:p>
        </p:txBody>
      </p:sp>
      <p:grpSp>
        <p:nvGrpSpPr>
          <p:cNvPr id="33" name="Group 32">
            <a:extLst>
              <a:ext uri="{FF2B5EF4-FFF2-40B4-BE49-F238E27FC236}">
                <a16:creationId xmlns:a16="http://schemas.microsoft.com/office/drawing/2014/main" id="{F70F8527-06D4-72EC-494E-9E2FECA9BB17}"/>
              </a:ext>
            </a:extLst>
          </p:cNvPr>
          <p:cNvGrpSpPr/>
          <p:nvPr/>
        </p:nvGrpSpPr>
        <p:grpSpPr>
          <a:xfrm>
            <a:off x="2936006" y="2144507"/>
            <a:ext cx="639738" cy="1026788"/>
            <a:chOff x="2187236" y="5145042"/>
            <a:chExt cx="639738" cy="1026788"/>
          </a:xfrm>
        </p:grpSpPr>
        <p:sp>
          <p:nvSpPr>
            <p:cNvPr id="34" name="Arrow: Down 33">
              <a:extLst>
                <a:ext uri="{FF2B5EF4-FFF2-40B4-BE49-F238E27FC236}">
                  <a16:creationId xmlns:a16="http://schemas.microsoft.com/office/drawing/2014/main" id="{317746FB-AD3D-B3B8-2363-6DBD33A6EE63}"/>
                </a:ext>
              </a:extLst>
            </p:cNvPr>
            <p:cNvSpPr/>
            <p:nvPr/>
          </p:nvSpPr>
          <p:spPr>
            <a:xfrm>
              <a:off x="2187236" y="5145042"/>
              <a:ext cx="639738" cy="1026788"/>
            </a:xfrm>
            <a:prstGeom prst="downArrow">
              <a:avLst/>
            </a:prstGeom>
            <a:solidFill>
              <a:schemeClr val="bg1"/>
            </a:solid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35" name="TextBox 34">
              <a:extLst>
                <a:ext uri="{FF2B5EF4-FFF2-40B4-BE49-F238E27FC236}">
                  <a16:creationId xmlns:a16="http://schemas.microsoft.com/office/drawing/2014/main" id="{2D8F2B5A-22EA-2B8F-D2AF-36EB8DA7B1F6}"/>
                </a:ext>
              </a:extLst>
            </p:cNvPr>
            <p:cNvSpPr txBox="1"/>
            <p:nvPr/>
          </p:nvSpPr>
          <p:spPr>
            <a:xfrm rot="16200000">
              <a:off x="2026499" y="5500155"/>
              <a:ext cx="939087" cy="261610"/>
            </a:xfrm>
            <a:prstGeom prst="rect">
              <a:avLst/>
            </a:prstGeom>
            <a:noFill/>
          </p:spPr>
          <p:txBody>
            <a:bodyPr wrap="square">
              <a:spAutoFit/>
            </a:bodyPr>
            <a:lstStyle>
              <a:defPPr>
                <a:defRPr lang="en-US"/>
              </a:defPPr>
              <a:lvl1pPr algn="ctr">
                <a:defRPr sz="1100">
                  <a:solidFill>
                    <a:srgbClr val="3A3B41"/>
                  </a:solidFill>
                  <a:latin typeface="Montserrat" panose="020B0604020202020204" pitchFamily="2" charset="0"/>
                </a:defRPr>
              </a:lvl1pPr>
            </a:lstStyle>
            <a:p>
              <a:r>
                <a:rPr lang="en-US" b="1" dirty="0"/>
                <a:t>13B words</a:t>
              </a:r>
            </a:p>
          </p:txBody>
        </p:sp>
      </p:grpSp>
      <p:cxnSp>
        <p:nvCxnSpPr>
          <p:cNvPr id="36" name="Straight Arrow Connector 35">
            <a:extLst>
              <a:ext uri="{FF2B5EF4-FFF2-40B4-BE49-F238E27FC236}">
                <a16:creationId xmlns:a16="http://schemas.microsoft.com/office/drawing/2014/main" id="{7030B592-F016-BB14-B9B0-A1B753405914}"/>
              </a:ext>
            </a:extLst>
          </p:cNvPr>
          <p:cNvCxnSpPr>
            <a:cxnSpLocks/>
          </p:cNvCxnSpPr>
          <p:nvPr/>
        </p:nvCxnSpPr>
        <p:spPr>
          <a:xfrm>
            <a:off x="3824180" y="3613746"/>
            <a:ext cx="433975" cy="8539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C2E45544-BA52-061E-FAE2-4BB9C43493E1}"/>
              </a:ext>
            </a:extLst>
          </p:cNvPr>
          <p:cNvSpPr txBox="1"/>
          <p:nvPr/>
        </p:nvSpPr>
        <p:spPr>
          <a:xfrm>
            <a:off x="4129212" y="4448059"/>
            <a:ext cx="412469" cy="261610"/>
          </a:xfrm>
          <a:prstGeom prst="rect">
            <a:avLst/>
          </a:prstGeom>
          <a:noFill/>
        </p:spPr>
        <p:txBody>
          <a:bodyPr wrap="square">
            <a:spAutoFit/>
          </a:bodyPr>
          <a:lstStyle>
            <a:defPPr>
              <a:defRPr lang="en-US"/>
            </a:defPPr>
            <a:lvl1pPr algn="ctr">
              <a:defRPr sz="1100" b="1">
                <a:solidFill>
                  <a:srgbClr val="3A3B41"/>
                </a:solidFill>
                <a:latin typeface="Montserrat" panose="020B0604020202020204" pitchFamily="2" charset="0"/>
              </a:defRPr>
            </a:lvl1pPr>
          </a:lstStyle>
          <a:p>
            <a:r>
              <a:rPr lang="en-US" dirty="0"/>
              <a:t>QA</a:t>
            </a:r>
          </a:p>
        </p:txBody>
      </p:sp>
      <p:sp>
        <p:nvSpPr>
          <p:cNvPr id="38" name="TextBox 37">
            <a:extLst>
              <a:ext uri="{FF2B5EF4-FFF2-40B4-BE49-F238E27FC236}">
                <a16:creationId xmlns:a16="http://schemas.microsoft.com/office/drawing/2014/main" id="{A19192E7-0C2F-F264-F7A1-39BBE164C154}"/>
              </a:ext>
            </a:extLst>
          </p:cNvPr>
          <p:cNvSpPr txBox="1"/>
          <p:nvPr/>
        </p:nvSpPr>
        <p:spPr>
          <a:xfrm>
            <a:off x="512802" y="1193330"/>
            <a:ext cx="7306606" cy="369332"/>
          </a:xfrm>
          <a:prstGeom prst="rect">
            <a:avLst/>
          </a:prstGeom>
          <a:noFill/>
        </p:spPr>
        <p:txBody>
          <a:bodyPr wrap="square">
            <a:spAutoFit/>
          </a:bodyPr>
          <a:lstStyle/>
          <a:p>
            <a:r>
              <a:rPr lang="en-US" dirty="0"/>
              <a:t>BioBERT = Pre-trained BERT + Additional pre-training on biomedical data</a:t>
            </a:r>
          </a:p>
        </p:txBody>
      </p:sp>
      <p:sp>
        <p:nvSpPr>
          <p:cNvPr id="39" name="TextBox 38">
            <a:extLst>
              <a:ext uri="{FF2B5EF4-FFF2-40B4-BE49-F238E27FC236}">
                <a16:creationId xmlns:a16="http://schemas.microsoft.com/office/drawing/2014/main" id="{7D754AE0-CC60-FA51-977F-DA493E3CD7DC}"/>
              </a:ext>
            </a:extLst>
          </p:cNvPr>
          <p:cNvSpPr txBox="1"/>
          <p:nvPr/>
        </p:nvSpPr>
        <p:spPr>
          <a:xfrm>
            <a:off x="491787" y="6163295"/>
            <a:ext cx="7433733" cy="215444"/>
          </a:xfrm>
          <a:prstGeom prst="rect">
            <a:avLst/>
          </a:prstGeom>
          <a:noFill/>
        </p:spPr>
        <p:txBody>
          <a:bodyPr wrap="square">
            <a:spAutoFit/>
          </a:bodyPr>
          <a:lstStyle/>
          <a:p>
            <a:pPr algn="ctr"/>
            <a:r>
              <a:rPr lang="en-US" sz="800" dirty="0"/>
              <a:t>Zirkle, Joel, et al. "Deep learning-enabled natural language processing to identify directional pharmacokinetic drug–drug interactions." </a:t>
            </a:r>
            <a:r>
              <a:rPr lang="en-US" sz="800" i="1" dirty="0"/>
              <a:t>BMC bioinformatics</a:t>
            </a:r>
            <a:r>
              <a:rPr lang="en-US" sz="800" dirty="0"/>
              <a:t> 24.1 (2023): 413.</a:t>
            </a:r>
            <a:endParaRPr lang="en-US" sz="800" kern="0" dirty="0">
              <a:solidFill>
                <a:schemeClr val="tx1">
                  <a:lumMod val="65000"/>
                  <a:lumOff val="3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2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p:bldP spid="13" grpId="0" animBg="1"/>
      <p:bldP spid="14" grpId="0"/>
      <p:bldP spid="15" grpId="0"/>
      <p:bldP spid="16" grpId="0"/>
      <p:bldP spid="17" grpId="0"/>
      <p:bldP spid="18" grpId="0"/>
      <p:bldP spid="19" grpId="0" animBg="1"/>
      <p:bldP spid="20" grpId="0"/>
      <p:bldP spid="21" grpId="0" animBg="1"/>
      <p:bldP spid="22" grpId="0"/>
      <p:bldP spid="23" grpId="0" animBg="1"/>
      <p:bldP spid="24" grpId="0"/>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0403FE-AD3C-B6BB-DF1E-BA83BAC279ED}"/>
              </a:ext>
            </a:extLst>
          </p:cNvPr>
          <p:cNvSpPr txBox="1">
            <a:spLocks/>
          </p:cNvSpPr>
          <p:nvPr/>
        </p:nvSpPr>
        <p:spPr>
          <a:xfrm>
            <a:off x="491787" y="65423"/>
            <a:ext cx="9859749"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pPr marL="514350" indent="-514350">
              <a:buAutoNum type="arabicPeriod"/>
            </a:pPr>
            <a:r>
              <a:rPr lang="en-US" sz="2800" b="1" dirty="0"/>
              <a:t>Result (Prior)</a:t>
            </a:r>
          </a:p>
          <a:p>
            <a:r>
              <a:rPr lang="en-US" sz="2800" b="1" dirty="0"/>
              <a:t>	 BioBert Directional DDI Model (fine-tuned BioBERT)  </a:t>
            </a:r>
          </a:p>
        </p:txBody>
      </p:sp>
      <p:sp>
        <p:nvSpPr>
          <p:cNvPr id="2" name="TextBox 1">
            <a:extLst>
              <a:ext uri="{FF2B5EF4-FFF2-40B4-BE49-F238E27FC236}">
                <a16:creationId xmlns:a16="http://schemas.microsoft.com/office/drawing/2014/main" id="{C95A475B-973B-6E91-7D04-6269829F4C14}"/>
              </a:ext>
            </a:extLst>
          </p:cNvPr>
          <p:cNvSpPr txBox="1"/>
          <p:nvPr/>
        </p:nvSpPr>
        <p:spPr>
          <a:xfrm>
            <a:off x="491787" y="6179038"/>
            <a:ext cx="7433733" cy="215444"/>
          </a:xfrm>
          <a:prstGeom prst="rect">
            <a:avLst/>
          </a:prstGeom>
          <a:noFill/>
        </p:spPr>
        <p:txBody>
          <a:bodyPr wrap="square">
            <a:spAutoFit/>
          </a:bodyPr>
          <a:lstStyle/>
          <a:p>
            <a:pPr algn="ctr"/>
            <a:r>
              <a:rPr lang="en-US" sz="800" dirty="0"/>
              <a:t>Zirkle, Joel, et al. "Deep learning-enabled natural language processing to identify directional pharmacokinetic drug–drug interactions." </a:t>
            </a:r>
            <a:r>
              <a:rPr lang="en-US" sz="800" i="1" dirty="0"/>
              <a:t>BMC bioinformatics</a:t>
            </a:r>
            <a:r>
              <a:rPr lang="en-US" sz="800" dirty="0"/>
              <a:t> 24.1 (2023): 413.</a:t>
            </a:r>
            <a:endParaRPr lang="en-US" sz="800" kern="0" dirty="0">
              <a:solidFill>
                <a:schemeClr val="tx1">
                  <a:lumMod val="65000"/>
                  <a:lumOff val="3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graphicFrame>
        <p:nvGraphicFramePr>
          <p:cNvPr id="4" name="Table 40">
            <a:extLst>
              <a:ext uri="{FF2B5EF4-FFF2-40B4-BE49-F238E27FC236}">
                <a16:creationId xmlns:a16="http://schemas.microsoft.com/office/drawing/2014/main" id="{34FC00BC-0E92-A787-3A58-32B5E420D1AB}"/>
              </a:ext>
            </a:extLst>
          </p:cNvPr>
          <p:cNvGraphicFramePr>
            <a:graphicFrameLocks noGrp="1"/>
          </p:cNvGraphicFramePr>
          <p:nvPr>
            <p:extLst>
              <p:ext uri="{D42A27DB-BD31-4B8C-83A1-F6EECF244321}">
                <p14:modId xmlns:p14="http://schemas.microsoft.com/office/powerpoint/2010/main" val="33642072"/>
              </p:ext>
            </p:extLst>
          </p:nvPr>
        </p:nvGraphicFramePr>
        <p:xfrm>
          <a:off x="2033942" y="1789069"/>
          <a:ext cx="1768450" cy="914400"/>
        </p:xfrm>
        <a:graphic>
          <a:graphicData uri="http://schemas.openxmlformats.org/drawingml/2006/table">
            <a:tbl>
              <a:tblPr firstRow="1" bandRow="1">
                <a:tableStyleId>{5940675A-B579-460E-94D1-54222C63F5DA}</a:tableStyleId>
              </a:tblPr>
              <a:tblGrid>
                <a:gridCol w="884225">
                  <a:extLst>
                    <a:ext uri="{9D8B030D-6E8A-4147-A177-3AD203B41FA5}">
                      <a16:colId xmlns:a16="http://schemas.microsoft.com/office/drawing/2014/main" val="758749764"/>
                    </a:ext>
                  </a:extLst>
                </a:gridCol>
                <a:gridCol w="884225">
                  <a:extLst>
                    <a:ext uri="{9D8B030D-6E8A-4147-A177-3AD203B41FA5}">
                      <a16:colId xmlns:a16="http://schemas.microsoft.com/office/drawing/2014/main" val="2982557684"/>
                    </a:ext>
                  </a:extLst>
                </a:gridCol>
              </a:tblGrid>
              <a:tr h="276357">
                <a:tc>
                  <a:txBody>
                    <a:bodyPr/>
                    <a:lstStyle/>
                    <a:p>
                      <a:pPr algn="ctr"/>
                      <a:r>
                        <a:rPr lang="en-US" sz="1400" b="1" dirty="0"/>
                        <a:t>Recall</a:t>
                      </a:r>
                    </a:p>
                  </a:txBody>
                  <a:tcPr/>
                </a:tc>
                <a:tc>
                  <a:txBody>
                    <a:bodyPr/>
                    <a:lstStyle/>
                    <a:p>
                      <a:pPr algn="ctr"/>
                      <a:r>
                        <a:rPr lang="en-US" sz="1400" dirty="0"/>
                        <a:t>80.6 %</a:t>
                      </a:r>
                    </a:p>
                  </a:txBody>
                  <a:tcPr/>
                </a:tc>
                <a:extLst>
                  <a:ext uri="{0D108BD9-81ED-4DB2-BD59-A6C34878D82A}">
                    <a16:rowId xmlns:a16="http://schemas.microsoft.com/office/drawing/2014/main" val="3253631333"/>
                  </a:ext>
                </a:extLst>
              </a:tr>
              <a:tr h="276357">
                <a:tc>
                  <a:txBody>
                    <a:bodyPr/>
                    <a:lstStyle/>
                    <a:p>
                      <a:pPr algn="ctr"/>
                      <a:r>
                        <a:rPr lang="en-US" sz="1400" b="1" dirty="0"/>
                        <a:t>Precision</a:t>
                      </a:r>
                    </a:p>
                  </a:txBody>
                  <a:tcPr/>
                </a:tc>
                <a:tc>
                  <a:txBody>
                    <a:bodyPr/>
                    <a:lstStyle/>
                    <a:p>
                      <a:pPr algn="ctr"/>
                      <a:r>
                        <a:rPr lang="en-US" sz="1400" dirty="0"/>
                        <a:t>82.7%</a:t>
                      </a:r>
                    </a:p>
                  </a:txBody>
                  <a:tcPr/>
                </a:tc>
                <a:extLst>
                  <a:ext uri="{0D108BD9-81ED-4DB2-BD59-A6C34878D82A}">
                    <a16:rowId xmlns:a16="http://schemas.microsoft.com/office/drawing/2014/main" val="2107948415"/>
                  </a:ext>
                </a:extLst>
              </a:tr>
              <a:tr h="276357">
                <a:tc>
                  <a:txBody>
                    <a:bodyPr/>
                    <a:lstStyle/>
                    <a:p>
                      <a:pPr algn="ctr"/>
                      <a:r>
                        <a:rPr lang="en-US" sz="1400" b="1" dirty="0"/>
                        <a:t>F-score</a:t>
                      </a:r>
                    </a:p>
                  </a:txBody>
                  <a:tcPr/>
                </a:tc>
                <a:tc>
                  <a:txBody>
                    <a:bodyPr/>
                    <a:lstStyle/>
                    <a:p>
                      <a:pPr algn="ctr"/>
                      <a:r>
                        <a:rPr lang="en-US" sz="1400" dirty="0"/>
                        <a:t>81.6%</a:t>
                      </a:r>
                    </a:p>
                  </a:txBody>
                  <a:tcPr/>
                </a:tc>
                <a:extLst>
                  <a:ext uri="{0D108BD9-81ED-4DB2-BD59-A6C34878D82A}">
                    <a16:rowId xmlns:a16="http://schemas.microsoft.com/office/drawing/2014/main" val="332528701"/>
                  </a:ext>
                </a:extLst>
              </a:tr>
            </a:tbl>
          </a:graphicData>
        </a:graphic>
      </p:graphicFrame>
      <p:grpSp>
        <p:nvGrpSpPr>
          <p:cNvPr id="5" name="Graphic 5120" descr="A flying arrow">
            <a:extLst>
              <a:ext uri="{FF2B5EF4-FFF2-40B4-BE49-F238E27FC236}">
                <a16:creationId xmlns:a16="http://schemas.microsoft.com/office/drawing/2014/main" id="{A5F9A4EB-F544-20AD-16F4-30EB0D8484DF}"/>
              </a:ext>
            </a:extLst>
          </p:cNvPr>
          <p:cNvGrpSpPr/>
          <p:nvPr/>
        </p:nvGrpSpPr>
        <p:grpSpPr>
          <a:xfrm rot="388923">
            <a:off x="6240631" y="3325485"/>
            <a:ext cx="778864" cy="521353"/>
            <a:chOff x="7982475" y="2484729"/>
            <a:chExt cx="1565244" cy="901755"/>
          </a:xfrm>
          <a:solidFill>
            <a:srgbClr val="4472C4"/>
          </a:solidFill>
        </p:grpSpPr>
        <p:sp>
          <p:nvSpPr>
            <p:cNvPr id="6" name="Freeform: Shape 5">
              <a:extLst>
                <a:ext uri="{FF2B5EF4-FFF2-40B4-BE49-F238E27FC236}">
                  <a16:creationId xmlns:a16="http://schemas.microsoft.com/office/drawing/2014/main" id="{C2FF0C4D-A3ED-CE21-A979-9299FF629CB5}"/>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sp>
          <p:nvSpPr>
            <p:cNvPr id="7" name="Freeform: Shape 6">
              <a:extLst>
                <a:ext uri="{FF2B5EF4-FFF2-40B4-BE49-F238E27FC236}">
                  <a16:creationId xmlns:a16="http://schemas.microsoft.com/office/drawing/2014/main" id="{D474E816-A4C7-6B38-2040-655C00FB6B9D}"/>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grpSp>
      <p:graphicFrame>
        <p:nvGraphicFramePr>
          <p:cNvPr id="8" name="Table 40">
            <a:extLst>
              <a:ext uri="{FF2B5EF4-FFF2-40B4-BE49-F238E27FC236}">
                <a16:creationId xmlns:a16="http://schemas.microsoft.com/office/drawing/2014/main" id="{971CA539-1E6B-C042-0AE7-EE9D54F13934}"/>
              </a:ext>
            </a:extLst>
          </p:cNvPr>
          <p:cNvGraphicFramePr>
            <a:graphicFrameLocks noGrp="1"/>
          </p:cNvGraphicFramePr>
          <p:nvPr>
            <p:extLst>
              <p:ext uri="{D42A27DB-BD31-4B8C-83A1-F6EECF244321}">
                <p14:modId xmlns:p14="http://schemas.microsoft.com/office/powerpoint/2010/main" val="2695200775"/>
              </p:ext>
            </p:extLst>
          </p:nvPr>
        </p:nvGraphicFramePr>
        <p:xfrm>
          <a:off x="1452278" y="4031121"/>
          <a:ext cx="3154202" cy="1388624"/>
        </p:xfrm>
        <a:graphic>
          <a:graphicData uri="http://schemas.openxmlformats.org/drawingml/2006/table">
            <a:tbl>
              <a:tblPr firstRow="1" bandRow="1">
                <a:tableStyleId>{5940675A-B579-460E-94D1-54222C63F5DA}</a:tableStyleId>
              </a:tblPr>
              <a:tblGrid>
                <a:gridCol w="907338">
                  <a:extLst>
                    <a:ext uri="{9D8B030D-6E8A-4147-A177-3AD203B41FA5}">
                      <a16:colId xmlns:a16="http://schemas.microsoft.com/office/drawing/2014/main" val="758749764"/>
                    </a:ext>
                  </a:extLst>
                </a:gridCol>
                <a:gridCol w="959939">
                  <a:extLst>
                    <a:ext uri="{9D8B030D-6E8A-4147-A177-3AD203B41FA5}">
                      <a16:colId xmlns:a16="http://schemas.microsoft.com/office/drawing/2014/main" val="2982557684"/>
                    </a:ext>
                  </a:extLst>
                </a:gridCol>
                <a:gridCol w="1286925">
                  <a:extLst>
                    <a:ext uri="{9D8B030D-6E8A-4147-A177-3AD203B41FA5}">
                      <a16:colId xmlns:a16="http://schemas.microsoft.com/office/drawing/2014/main" val="621498235"/>
                    </a:ext>
                  </a:extLst>
                </a:gridCol>
              </a:tblGrid>
              <a:tr h="200646">
                <a:tc>
                  <a:txBody>
                    <a:bodyPr/>
                    <a:lstStyle/>
                    <a:p>
                      <a:pPr algn="ctr"/>
                      <a:endParaRPr lang="en-US" sz="1400" dirty="0"/>
                    </a:p>
                  </a:txBody>
                  <a:tcPr/>
                </a:tc>
                <a:tc>
                  <a:txBody>
                    <a:bodyPr/>
                    <a:lstStyle/>
                    <a:p>
                      <a:pPr algn="ctr"/>
                      <a:r>
                        <a:rPr lang="en-US" sz="1400" b="1" dirty="0"/>
                        <a:t>Object</a:t>
                      </a:r>
                    </a:p>
                  </a:txBody>
                  <a:tcPr anchor="ctr"/>
                </a:tc>
                <a:tc>
                  <a:txBody>
                    <a:bodyPr/>
                    <a:lstStyle/>
                    <a:p>
                      <a:r>
                        <a:rPr lang="en-US" sz="1800" b="0" i="0" u="none" strike="noStrike" kern="1200" baseline="0" dirty="0">
                          <a:solidFill>
                            <a:schemeClr val="tx1"/>
                          </a:solidFill>
                          <a:latin typeface="+mn-lt"/>
                          <a:ea typeface="+mn-ea"/>
                          <a:cs typeface="+mn-cs"/>
                        </a:rPr>
                        <a:t> </a:t>
                      </a:r>
                      <a:r>
                        <a:rPr lang="en-US" sz="1400" b="1" i="0" u="none" strike="noStrike" kern="1200" baseline="0" dirty="0">
                          <a:solidFill>
                            <a:schemeClr val="tx1"/>
                          </a:solidFill>
                          <a:latin typeface="+mn-lt"/>
                          <a:ea typeface="+mn-ea"/>
                          <a:cs typeface="+mn-cs"/>
                        </a:rPr>
                        <a:t>Precipitant</a:t>
                      </a:r>
                      <a:r>
                        <a:rPr lang="en-US" sz="1800" b="1" i="0" u="none" strike="noStrike" kern="1200" baseline="0" dirty="0">
                          <a:solidFill>
                            <a:schemeClr val="tx1"/>
                          </a:solidFill>
                          <a:latin typeface="+mn-lt"/>
                          <a:ea typeface="+mn-ea"/>
                          <a:cs typeface="+mn-cs"/>
                        </a:rPr>
                        <a:t> </a:t>
                      </a:r>
                      <a:endParaRPr lang="en-US" sz="1800" b="0" i="0" u="none" strike="noStrike" kern="1200" baseline="0" dirty="0">
                        <a:solidFill>
                          <a:schemeClr val="tx1"/>
                        </a:solidFill>
                        <a:latin typeface="+mn-lt"/>
                        <a:ea typeface="+mn-ea"/>
                        <a:cs typeface="+mn-cs"/>
                      </a:endParaRPr>
                    </a:p>
                  </a:txBody>
                  <a:tcPr/>
                </a:tc>
                <a:extLst>
                  <a:ext uri="{0D108BD9-81ED-4DB2-BD59-A6C34878D82A}">
                    <a16:rowId xmlns:a16="http://schemas.microsoft.com/office/drawing/2014/main" val="3253631333"/>
                  </a:ext>
                </a:extLst>
              </a:tr>
              <a:tr h="2489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Recall</a:t>
                      </a:r>
                    </a:p>
                  </a:txBody>
                  <a:tcPr/>
                </a:tc>
                <a:tc>
                  <a:txBody>
                    <a:bodyPr/>
                    <a:lstStyle/>
                    <a:p>
                      <a:pPr algn="ctr"/>
                      <a:r>
                        <a:rPr lang="en-US" sz="1400" dirty="0"/>
                        <a:t>93.7%</a:t>
                      </a:r>
                    </a:p>
                  </a:txBody>
                  <a:tcPr/>
                </a:tc>
                <a:tc>
                  <a:txBody>
                    <a:bodyPr/>
                    <a:lstStyle/>
                    <a:p>
                      <a:pPr algn="ctr"/>
                      <a:r>
                        <a:rPr lang="en-US" sz="1400" dirty="0"/>
                        <a:t>94.6%</a:t>
                      </a:r>
                    </a:p>
                  </a:txBody>
                  <a:tcPr/>
                </a:tc>
                <a:extLst>
                  <a:ext uri="{0D108BD9-81ED-4DB2-BD59-A6C34878D82A}">
                    <a16:rowId xmlns:a16="http://schemas.microsoft.com/office/drawing/2014/main" val="1176113258"/>
                  </a:ext>
                </a:extLst>
              </a:tr>
              <a:tr h="316773">
                <a:tc>
                  <a:txBody>
                    <a:bodyPr/>
                    <a:lstStyle/>
                    <a:p>
                      <a:pPr algn="ctr"/>
                      <a:r>
                        <a:rPr lang="en-US" sz="1400" b="1" dirty="0"/>
                        <a:t>Precision</a:t>
                      </a:r>
                    </a:p>
                  </a:txBody>
                  <a:tcPr/>
                </a:tc>
                <a:tc>
                  <a:txBody>
                    <a:bodyPr/>
                    <a:lstStyle/>
                    <a:p>
                      <a:pPr algn="ctr"/>
                      <a:r>
                        <a:rPr lang="en-US" sz="1400" dirty="0"/>
                        <a:t>100%</a:t>
                      </a:r>
                    </a:p>
                  </a:txBody>
                  <a:tcPr/>
                </a:tc>
                <a:tc>
                  <a:txBody>
                    <a:bodyPr/>
                    <a:lstStyle/>
                    <a:p>
                      <a:pPr algn="ctr"/>
                      <a:r>
                        <a:rPr lang="en-US" sz="1400" dirty="0"/>
                        <a:t>100%</a:t>
                      </a:r>
                    </a:p>
                  </a:txBody>
                  <a:tcPr/>
                </a:tc>
                <a:extLst>
                  <a:ext uri="{0D108BD9-81ED-4DB2-BD59-A6C34878D82A}">
                    <a16:rowId xmlns:a16="http://schemas.microsoft.com/office/drawing/2014/main" val="2107948415"/>
                  </a:ext>
                </a:extLst>
              </a:tr>
              <a:tr h="401291">
                <a:tc>
                  <a:txBody>
                    <a:bodyPr/>
                    <a:lstStyle/>
                    <a:p>
                      <a:pPr algn="ctr"/>
                      <a:r>
                        <a:rPr lang="en-US" sz="1400" b="1" dirty="0"/>
                        <a:t>F-score</a:t>
                      </a:r>
                    </a:p>
                  </a:txBody>
                  <a:tcPr/>
                </a:tc>
                <a:tc>
                  <a:txBody>
                    <a:bodyPr/>
                    <a:lstStyle/>
                    <a:p>
                      <a:pPr algn="ctr"/>
                      <a:r>
                        <a:rPr lang="en-US" sz="1400" dirty="0"/>
                        <a:t>96.8%</a:t>
                      </a:r>
                    </a:p>
                  </a:txBody>
                  <a:tcPr/>
                </a:tc>
                <a:tc>
                  <a:txBody>
                    <a:bodyPr/>
                    <a:lstStyle/>
                    <a:p>
                      <a:pPr algn="ctr"/>
                      <a:r>
                        <a:rPr lang="en-US" sz="1400" dirty="0"/>
                        <a:t>97.2%</a:t>
                      </a:r>
                    </a:p>
                  </a:txBody>
                  <a:tcPr/>
                </a:tc>
                <a:extLst>
                  <a:ext uri="{0D108BD9-81ED-4DB2-BD59-A6C34878D82A}">
                    <a16:rowId xmlns:a16="http://schemas.microsoft.com/office/drawing/2014/main" val="332528701"/>
                  </a:ext>
                </a:extLst>
              </a:tr>
            </a:tbl>
          </a:graphicData>
        </a:graphic>
      </p:graphicFrame>
      <p:sp>
        <p:nvSpPr>
          <p:cNvPr id="40" name="TextBox 39">
            <a:extLst>
              <a:ext uri="{FF2B5EF4-FFF2-40B4-BE49-F238E27FC236}">
                <a16:creationId xmlns:a16="http://schemas.microsoft.com/office/drawing/2014/main" id="{418962F9-0ED5-31A2-EE25-5D3BEA71C50F}"/>
              </a:ext>
            </a:extLst>
          </p:cNvPr>
          <p:cNvSpPr txBox="1"/>
          <p:nvPr/>
        </p:nvSpPr>
        <p:spPr>
          <a:xfrm>
            <a:off x="1452278" y="5449097"/>
            <a:ext cx="3154202" cy="646331"/>
          </a:xfrm>
          <a:prstGeom prst="rect">
            <a:avLst/>
          </a:prstGeom>
          <a:noFill/>
        </p:spPr>
        <p:txBody>
          <a:bodyPr wrap="square">
            <a:spAutoFit/>
          </a:bodyPr>
          <a:lstStyle/>
          <a:p>
            <a:pPr marR="0" algn="ctr"/>
            <a:r>
              <a:rPr lang="en-US" dirty="0">
                <a:solidFill>
                  <a:srgbClr val="000000"/>
                </a:solidFill>
                <a:latin typeface="Arial" panose="020B0604020202020204" pitchFamily="34" charset="0"/>
              </a:rPr>
              <a:t>Performance of the named entity recognition step </a:t>
            </a:r>
          </a:p>
        </p:txBody>
      </p:sp>
      <p:sp>
        <p:nvSpPr>
          <p:cNvPr id="41" name="TextBox 40">
            <a:extLst>
              <a:ext uri="{FF2B5EF4-FFF2-40B4-BE49-F238E27FC236}">
                <a16:creationId xmlns:a16="http://schemas.microsoft.com/office/drawing/2014/main" id="{83B923A7-54B3-084B-54F4-BC263548F961}"/>
              </a:ext>
            </a:extLst>
          </p:cNvPr>
          <p:cNvSpPr txBox="1"/>
          <p:nvPr/>
        </p:nvSpPr>
        <p:spPr>
          <a:xfrm>
            <a:off x="1402264" y="2703469"/>
            <a:ext cx="3154202" cy="646331"/>
          </a:xfrm>
          <a:prstGeom prst="rect">
            <a:avLst/>
          </a:prstGeom>
          <a:noFill/>
        </p:spPr>
        <p:txBody>
          <a:bodyPr wrap="square">
            <a:spAutoFit/>
          </a:bodyPr>
          <a:lstStyle/>
          <a:p>
            <a:pPr algn="ctr"/>
            <a:r>
              <a:rPr lang="en-US" sz="1800" b="0" i="0" u="none" strike="noStrike" baseline="0" dirty="0">
                <a:solidFill>
                  <a:srgbClr val="000000"/>
                </a:solidFill>
                <a:latin typeface="Arial" panose="020B0604020202020204" pitchFamily="34" charset="0"/>
              </a:rPr>
              <a:t>Performance of the sentence classification step. </a:t>
            </a:r>
            <a:endParaRPr lang="en-US" sz="2800" dirty="0"/>
          </a:p>
        </p:txBody>
      </p:sp>
      <p:pic>
        <p:nvPicPr>
          <p:cNvPr id="42" name="Picture 41">
            <a:extLst>
              <a:ext uri="{FF2B5EF4-FFF2-40B4-BE49-F238E27FC236}">
                <a16:creationId xmlns:a16="http://schemas.microsoft.com/office/drawing/2014/main" id="{956D1EF9-45B6-FB7B-DA82-25749C861593}"/>
              </a:ext>
            </a:extLst>
          </p:cNvPr>
          <p:cNvPicPr>
            <a:picLocks noChangeAspect="1"/>
          </p:cNvPicPr>
          <p:nvPr/>
        </p:nvPicPr>
        <p:blipFill>
          <a:blip r:embed="rId3"/>
          <a:stretch>
            <a:fillRect/>
          </a:stretch>
        </p:blipFill>
        <p:spPr>
          <a:xfrm>
            <a:off x="8128045" y="2099488"/>
            <a:ext cx="3154202" cy="3975033"/>
          </a:xfrm>
          <a:prstGeom prst="rect">
            <a:avLst/>
          </a:prstGeom>
        </p:spPr>
      </p:pic>
      <p:sp>
        <p:nvSpPr>
          <p:cNvPr id="43" name="TextBox 42">
            <a:extLst>
              <a:ext uri="{FF2B5EF4-FFF2-40B4-BE49-F238E27FC236}">
                <a16:creationId xmlns:a16="http://schemas.microsoft.com/office/drawing/2014/main" id="{57E4C554-C308-EA35-B09E-530DD3851C03}"/>
              </a:ext>
            </a:extLst>
          </p:cNvPr>
          <p:cNvSpPr txBox="1"/>
          <p:nvPr/>
        </p:nvSpPr>
        <p:spPr>
          <a:xfrm>
            <a:off x="7069208" y="1435046"/>
            <a:ext cx="4791337" cy="646331"/>
          </a:xfrm>
          <a:prstGeom prst="rect">
            <a:avLst/>
          </a:prstGeom>
          <a:noFill/>
        </p:spPr>
        <p:txBody>
          <a:bodyPr wrap="square">
            <a:spAutoFit/>
          </a:bodyPr>
          <a:lstStyle/>
          <a:p>
            <a:pPr algn="ctr"/>
            <a:r>
              <a:rPr lang="en-US" sz="1800" b="0" i="0" u="none" strike="noStrike" baseline="0" dirty="0">
                <a:latin typeface="TimesNewRomanPSMT"/>
              </a:rPr>
              <a:t>From a list of 28 drugs from the Comprehensive in vitro Proarrhythmia Assay (CiPA) Initiative.</a:t>
            </a:r>
            <a:endParaRPr lang="en-US" dirty="0"/>
          </a:p>
        </p:txBody>
      </p:sp>
      <p:sp>
        <p:nvSpPr>
          <p:cNvPr id="44" name="TextBox 43">
            <a:extLst>
              <a:ext uri="{FF2B5EF4-FFF2-40B4-BE49-F238E27FC236}">
                <a16:creationId xmlns:a16="http://schemas.microsoft.com/office/drawing/2014/main" id="{64817156-B4B7-8E3F-9DA8-51126A35A907}"/>
              </a:ext>
            </a:extLst>
          </p:cNvPr>
          <p:cNvSpPr txBox="1"/>
          <p:nvPr/>
        </p:nvSpPr>
        <p:spPr>
          <a:xfrm>
            <a:off x="7699343" y="1034900"/>
            <a:ext cx="3634740" cy="523220"/>
          </a:xfrm>
          <a:prstGeom prst="rect">
            <a:avLst/>
          </a:prstGeom>
          <a:noFill/>
        </p:spPr>
        <p:txBody>
          <a:bodyPr wrap="square">
            <a:spAutoFit/>
          </a:bodyPr>
          <a:lstStyle/>
          <a:p>
            <a:pPr algn="ctr"/>
            <a:r>
              <a:rPr lang="en-US" sz="2800" b="1" i="0" u="none" strike="noStrike" baseline="0" dirty="0">
                <a:latin typeface="TimesNewRomanPSMT"/>
              </a:rPr>
              <a:t>Real world problem</a:t>
            </a:r>
            <a:endParaRPr lang="en-US" sz="2800" b="1" dirty="0"/>
          </a:p>
        </p:txBody>
      </p:sp>
      <p:sp>
        <p:nvSpPr>
          <p:cNvPr id="45" name="TextBox 44">
            <a:extLst>
              <a:ext uri="{FF2B5EF4-FFF2-40B4-BE49-F238E27FC236}">
                <a16:creationId xmlns:a16="http://schemas.microsoft.com/office/drawing/2014/main" id="{288D5499-22A0-D8E8-F424-FBED65C5BF79}"/>
              </a:ext>
            </a:extLst>
          </p:cNvPr>
          <p:cNvSpPr txBox="1"/>
          <p:nvPr/>
        </p:nvSpPr>
        <p:spPr>
          <a:xfrm>
            <a:off x="890389" y="3370114"/>
            <a:ext cx="4454371" cy="646331"/>
          </a:xfrm>
          <a:prstGeom prst="rect">
            <a:avLst/>
          </a:prstGeom>
          <a:noFill/>
        </p:spPr>
        <p:txBody>
          <a:bodyPr wrap="square">
            <a:spAutoFit/>
          </a:bodyPr>
          <a:lstStyle/>
          <a:p>
            <a:pPr marR="0" algn="ctr"/>
            <a:r>
              <a:rPr lang="en-US" b="1" dirty="0">
                <a:solidFill>
                  <a:srgbClr val="000000"/>
                </a:solidFill>
                <a:latin typeface="Arial" panose="020B0604020202020204" pitchFamily="34" charset="0"/>
              </a:rPr>
              <a:t>2</a:t>
            </a:r>
            <a:r>
              <a:rPr lang="en-US" b="1" baseline="30000" dirty="0">
                <a:solidFill>
                  <a:srgbClr val="000000"/>
                </a:solidFill>
                <a:latin typeface="Arial" panose="020B0604020202020204" pitchFamily="34" charset="0"/>
              </a:rPr>
              <a:t>nd</a:t>
            </a:r>
            <a:r>
              <a:rPr lang="en-US" b="1" dirty="0">
                <a:solidFill>
                  <a:srgbClr val="000000"/>
                </a:solidFill>
                <a:latin typeface="Arial" panose="020B0604020202020204" pitchFamily="34" charset="0"/>
              </a:rPr>
              <a:t> task: Identifying Object and Precipitant drugs in PK DDI sentences </a:t>
            </a:r>
          </a:p>
        </p:txBody>
      </p:sp>
      <p:sp>
        <p:nvSpPr>
          <p:cNvPr id="46" name="TextBox 45">
            <a:extLst>
              <a:ext uri="{FF2B5EF4-FFF2-40B4-BE49-F238E27FC236}">
                <a16:creationId xmlns:a16="http://schemas.microsoft.com/office/drawing/2014/main" id="{1588BB49-CA04-5B4B-6839-EEDE3B147C74}"/>
              </a:ext>
            </a:extLst>
          </p:cNvPr>
          <p:cNvSpPr txBox="1"/>
          <p:nvPr/>
        </p:nvSpPr>
        <p:spPr>
          <a:xfrm>
            <a:off x="1718103" y="1142738"/>
            <a:ext cx="2400128" cy="646331"/>
          </a:xfrm>
          <a:prstGeom prst="rect">
            <a:avLst/>
          </a:prstGeom>
          <a:noFill/>
        </p:spPr>
        <p:txBody>
          <a:bodyPr wrap="square">
            <a:spAutoFit/>
          </a:bodyPr>
          <a:lstStyle/>
          <a:p>
            <a:pPr algn="ctr"/>
            <a:r>
              <a:rPr lang="en-US" sz="1800" b="0" i="0" u="none" strike="noStrike" baseline="0" dirty="0">
                <a:solidFill>
                  <a:srgbClr val="000000"/>
                </a:solidFill>
                <a:latin typeface="Arial" panose="020B0604020202020204" pitchFamily="34" charset="0"/>
              </a:rPr>
              <a:t> </a:t>
            </a:r>
            <a:r>
              <a:rPr lang="en-US" sz="1800" b="1" i="0" u="none" strike="noStrike" baseline="0" dirty="0">
                <a:solidFill>
                  <a:srgbClr val="000000"/>
                </a:solidFill>
                <a:latin typeface="Arial" panose="020B0604020202020204" pitchFamily="34" charset="0"/>
              </a:rPr>
              <a:t>1</a:t>
            </a:r>
            <a:r>
              <a:rPr lang="en-US" sz="1800" b="1" i="0" u="none" strike="noStrike" baseline="30000" dirty="0">
                <a:solidFill>
                  <a:srgbClr val="000000"/>
                </a:solidFill>
                <a:latin typeface="Arial" panose="020B0604020202020204" pitchFamily="34" charset="0"/>
              </a:rPr>
              <a:t>st</a:t>
            </a:r>
            <a:r>
              <a:rPr lang="en-US" sz="1800" b="1" i="0" u="none" strike="noStrike" baseline="0" dirty="0">
                <a:solidFill>
                  <a:srgbClr val="000000"/>
                </a:solidFill>
                <a:latin typeface="Arial" panose="020B0604020202020204" pitchFamily="34" charset="0"/>
              </a:rPr>
              <a:t> task: PK-DDI Identification </a:t>
            </a:r>
            <a:r>
              <a:rPr lang="en-US" b="1" dirty="0">
                <a:solidFill>
                  <a:srgbClr val="000000"/>
                </a:solidFill>
                <a:latin typeface="Arial" panose="020B0604020202020204" pitchFamily="34" charset="0"/>
              </a:rPr>
              <a:t>T</a:t>
            </a:r>
            <a:r>
              <a:rPr lang="en-US" sz="1800" b="1" i="0" u="none" strike="noStrike" baseline="0" dirty="0">
                <a:solidFill>
                  <a:srgbClr val="000000"/>
                </a:solidFill>
                <a:latin typeface="Arial" panose="020B0604020202020204" pitchFamily="34" charset="0"/>
              </a:rPr>
              <a:t>ask</a:t>
            </a:r>
            <a:endParaRPr lang="en-US" sz="2800" dirty="0"/>
          </a:p>
        </p:txBody>
      </p:sp>
    </p:spTree>
    <p:extLst>
      <p:ext uri="{BB962C8B-B14F-4D97-AF65-F5344CB8AC3E}">
        <p14:creationId xmlns:p14="http://schemas.microsoft.com/office/powerpoint/2010/main" val="404540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0" grpId="0"/>
      <p:bldP spid="43" grpId="0"/>
      <p:bldP spid="44" grpId="0"/>
      <p:bldP spid="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0403FE-AD3C-B6BB-DF1E-BA83BAC279ED}"/>
              </a:ext>
            </a:extLst>
          </p:cNvPr>
          <p:cNvSpPr txBox="1">
            <a:spLocks/>
          </p:cNvSpPr>
          <p:nvPr/>
        </p:nvSpPr>
        <p:spPr>
          <a:xfrm>
            <a:off x="491787" y="65423"/>
            <a:ext cx="10823913"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r>
              <a:rPr lang="en-US" sz="2800" b="1" dirty="0"/>
              <a:t>2. Second study</a:t>
            </a:r>
          </a:p>
          <a:p>
            <a:r>
              <a:rPr lang="en-US" sz="2800" b="1" dirty="0"/>
              <a:t>	Using LLM to extract clin pharm information with few/zero</a:t>
            </a:r>
          </a:p>
        </p:txBody>
      </p:sp>
      <p:sp>
        <p:nvSpPr>
          <p:cNvPr id="9" name="TextBox 8">
            <a:extLst>
              <a:ext uri="{FF2B5EF4-FFF2-40B4-BE49-F238E27FC236}">
                <a16:creationId xmlns:a16="http://schemas.microsoft.com/office/drawing/2014/main" id="{EAE41297-8B5B-AFE1-09D9-0D010BD1C68F}"/>
              </a:ext>
            </a:extLst>
          </p:cNvPr>
          <p:cNvSpPr txBox="1"/>
          <p:nvPr/>
        </p:nvSpPr>
        <p:spPr>
          <a:xfrm>
            <a:off x="3136152" y="1688907"/>
            <a:ext cx="5919695" cy="1569660"/>
          </a:xfrm>
          <a:prstGeom prst="rect">
            <a:avLst/>
          </a:prstGeom>
          <a:noFill/>
        </p:spPr>
        <p:txBody>
          <a:bodyPr wrap="square">
            <a:spAutoFit/>
          </a:bodyPr>
          <a:lstStyle/>
          <a:p>
            <a:pPr algn="ctr"/>
            <a:r>
              <a:rPr lang="en-US" sz="2400" b="1" dirty="0"/>
              <a:t>Objective</a:t>
            </a:r>
            <a:r>
              <a:rPr lang="en-US" sz="2400" dirty="0"/>
              <a:t>: Fine-tuning a pre-trained model for a new task is impossible unless we acquire an </a:t>
            </a:r>
            <a:r>
              <a:rPr lang="en-US" sz="2400" b="1" dirty="0"/>
              <a:t>annotated dataset </a:t>
            </a:r>
            <a:r>
              <a:rPr lang="en-US" sz="2400" dirty="0"/>
              <a:t>containing positive and negative examples related to the specific task.</a:t>
            </a:r>
          </a:p>
        </p:txBody>
      </p:sp>
      <p:sp>
        <p:nvSpPr>
          <p:cNvPr id="10" name="TextBox 9">
            <a:extLst>
              <a:ext uri="{FF2B5EF4-FFF2-40B4-BE49-F238E27FC236}">
                <a16:creationId xmlns:a16="http://schemas.microsoft.com/office/drawing/2014/main" id="{7825E502-C465-0F01-EB91-C5DFC5FEC811}"/>
              </a:ext>
            </a:extLst>
          </p:cNvPr>
          <p:cNvSpPr txBox="1"/>
          <p:nvPr/>
        </p:nvSpPr>
        <p:spPr>
          <a:xfrm>
            <a:off x="1672879" y="3956032"/>
            <a:ext cx="9203634" cy="1286661"/>
          </a:xfrm>
          <a:prstGeom prst="rect">
            <a:avLst/>
          </a:prstGeom>
        </p:spPr>
        <p:txBody>
          <a:bodyPr vert="horz" lIns="91440" tIns="45720" rIns="91440" bIns="45720" rtlCol="0">
            <a:noAutofit/>
          </a:bodyPr>
          <a:lstStyle/>
          <a:p>
            <a:r>
              <a:rPr lang="en-US" sz="1600" b="1" dirty="0"/>
              <a:t>Goal: </a:t>
            </a:r>
          </a:p>
          <a:p>
            <a:pPr marL="285750" indent="-285750">
              <a:buFont typeface="Arial" panose="020B0604020202020204" pitchFamily="34" charset="0"/>
              <a:buChar char="•"/>
            </a:pPr>
            <a:r>
              <a:rPr lang="en-US" sz="1600" b="1" dirty="0"/>
              <a:t>Extract critical biomedical data, </a:t>
            </a:r>
            <a:r>
              <a:rPr lang="en-US" sz="1600" dirty="0"/>
              <a:t>such as pharmacokinetic drug-drug interactions, precipitant -object drug, and intrinsic factors and so on, from literature using locally hosted </a:t>
            </a:r>
            <a:r>
              <a:rPr lang="en-US" sz="1600" b="1" dirty="0"/>
              <a:t>Large Language Models </a:t>
            </a:r>
            <a:r>
              <a:rPr lang="en-US" sz="1600" dirty="0"/>
              <a:t>(LLMs). </a:t>
            </a:r>
          </a:p>
          <a:p>
            <a:pPr marL="285750" indent="-285750">
              <a:buFont typeface="Arial" panose="020B0604020202020204" pitchFamily="34" charset="0"/>
              <a:buChar char="•"/>
            </a:pPr>
            <a:endParaRPr lang="en-US" sz="1600" dirty="0"/>
          </a:p>
          <a:p>
            <a:endParaRPr lang="en-US" sz="1600" dirty="0"/>
          </a:p>
          <a:p>
            <a:endParaRPr lang="en-US" sz="1600" dirty="0"/>
          </a:p>
        </p:txBody>
      </p:sp>
      <p:sp>
        <p:nvSpPr>
          <p:cNvPr id="4" name="TextBox 3">
            <a:extLst>
              <a:ext uri="{FF2B5EF4-FFF2-40B4-BE49-F238E27FC236}">
                <a16:creationId xmlns:a16="http://schemas.microsoft.com/office/drawing/2014/main" id="{AC0D4F60-36FE-4E3C-9D29-7C6ADB13A0A2}"/>
              </a:ext>
            </a:extLst>
          </p:cNvPr>
          <p:cNvSpPr txBox="1"/>
          <p:nvPr/>
        </p:nvSpPr>
        <p:spPr>
          <a:xfrm>
            <a:off x="1672879" y="5006976"/>
            <a:ext cx="9078540" cy="369332"/>
          </a:xfrm>
          <a:prstGeom prst="rect">
            <a:avLst/>
          </a:prstGeom>
          <a:noFill/>
        </p:spPr>
        <p:txBody>
          <a:bodyPr wrap="square">
            <a:spAutoFit/>
          </a:bodyPr>
          <a:lstStyle/>
          <a:p>
            <a:pPr marL="285750" indent="-285750">
              <a:buFont typeface="Arial" panose="020B0604020202020204" pitchFamily="34" charset="0"/>
              <a:buChar char="•"/>
            </a:pPr>
            <a:r>
              <a:rPr lang="en-US" sz="1800" b="1" dirty="0"/>
              <a:t>Ensure data privacy to Implement secure </a:t>
            </a:r>
            <a:r>
              <a:rPr lang="en-US" sz="1800" dirty="0"/>
              <a:t>locally hosted Large Language Models.</a:t>
            </a:r>
          </a:p>
        </p:txBody>
      </p:sp>
    </p:spTree>
    <p:extLst>
      <p:ext uri="{BB962C8B-B14F-4D97-AF65-F5344CB8AC3E}">
        <p14:creationId xmlns:p14="http://schemas.microsoft.com/office/powerpoint/2010/main" val="460594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0403FE-AD3C-B6BB-DF1E-BA83BAC279ED}"/>
              </a:ext>
            </a:extLst>
          </p:cNvPr>
          <p:cNvSpPr txBox="1">
            <a:spLocks/>
          </p:cNvSpPr>
          <p:nvPr/>
        </p:nvSpPr>
        <p:spPr>
          <a:xfrm>
            <a:off x="491787" y="65423"/>
            <a:ext cx="10823913"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r>
              <a:rPr lang="en-US" sz="2800" b="1" dirty="0"/>
              <a:t>2. Objectives</a:t>
            </a:r>
            <a:br>
              <a:rPr lang="en-US" sz="2800" b="1" dirty="0"/>
            </a:br>
            <a:r>
              <a:rPr lang="en-US" sz="2800" b="1" dirty="0"/>
              <a:t>	Pre-trained Transformer-based Large Language Model </a:t>
            </a:r>
          </a:p>
        </p:txBody>
      </p:sp>
      <p:sp>
        <p:nvSpPr>
          <p:cNvPr id="4" name="TextBox 3">
            <a:extLst>
              <a:ext uri="{FF2B5EF4-FFF2-40B4-BE49-F238E27FC236}">
                <a16:creationId xmlns:a16="http://schemas.microsoft.com/office/drawing/2014/main" id="{5EC75AE7-E343-A51E-DF49-B5575F79CC02}"/>
              </a:ext>
            </a:extLst>
          </p:cNvPr>
          <p:cNvSpPr txBox="1"/>
          <p:nvPr/>
        </p:nvSpPr>
        <p:spPr>
          <a:xfrm>
            <a:off x="4662688" y="3332659"/>
            <a:ext cx="3478236" cy="1200329"/>
          </a:xfrm>
          <a:prstGeom prst="rect">
            <a:avLst/>
          </a:prstGeom>
          <a:noFill/>
        </p:spPr>
        <p:txBody>
          <a:bodyPr wrap="square">
            <a:spAutoFit/>
          </a:bodyPr>
          <a:lstStyle/>
          <a:p>
            <a:pPr algn="ctr"/>
            <a:r>
              <a:rPr lang="en-US" sz="1800" dirty="0">
                <a:effectLst/>
                <a:latin typeface="Times New Roman" panose="02020603050405020304" pitchFamily="18" charset="0"/>
                <a:ea typeface="Calibri" panose="020F0502020204030204" pitchFamily="34" charset="0"/>
              </a:rPr>
              <a:t>One can use one of these online sources, </a:t>
            </a:r>
            <a:r>
              <a:rPr lang="en-US" sz="1800" b="1" dirty="0">
                <a:effectLst/>
                <a:latin typeface="Times New Roman" panose="02020603050405020304" pitchFamily="18" charset="0"/>
                <a:ea typeface="Calibri" panose="020F0502020204030204" pitchFamily="34" charset="0"/>
              </a:rPr>
              <a:t>HOWEVER</a:t>
            </a:r>
            <a:r>
              <a:rPr lang="en-US" sz="1800" dirty="0">
                <a:effectLst/>
                <a:latin typeface="Times New Roman" panose="02020603050405020304" pitchFamily="18" charset="0"/>
                <a:ea typeface="Calibri" panose="020F0502020204030204" pitchFamily="34" charset="0"/>
              </a:rPr>
              <a:t>, there is a risk of data leakage associated with the utilization of online platforms</a:t>
            </a:r>
            <a:endParaRPr lang="en-US" dirty="0"/>
          </a:p>
        </p:txBody>
      </p:sp>
      <p:grpSp>
        <p:nvGrpSpPr>
          <p:cNvPr id="5" name="Group 4">
            <a:extLst>
              <a:ext uri="{FF2B5EF4-FFF2-40B4-BE49-F238E27FC236}">
                <a16:creationId xmlns:a16="http://schemas.microsoft.com/office/drawing/2014/main" id="{117F064B-CE9C-729F-B488-DFF27844DDA7}"/>
              </a:ext>
            </a:extLst>
          </p:cNvPr>
          <p:cNvGrpSpPr/>
          <p:nvPr/>
        </p:nvGrpSpPr>
        <p:grpSpPr>
          <a:xfrm>
            <a:off x="994129" y="1582104"/>
            <a:ext cx="1926462" cy="577317"/>
            <a:chOff x="809118" y="2240079"/>
            <a:chExt cx="1926462" cy="577317"/>
          </a:xfrm>
        </p:grpSpPr>
        <p:sp>
          <p:nvSpPr>
            <p:cNvPr id="6" name="TextBox 5">
              <a:extLst>
                <a:ext uri="{FF2B5EF4-FFF2-40B4-BE49-F238E27FC236}">
                  <a16:creationId xmlns:a16="http://schemas.microsoft.com/office/drawing/2014/main" id="{227A7049-2872-E9F8-B2C1-DD9A9BA18688}"/>
                </a:ext>
              </a:extLst>
            </p:cNvPr>
            <p:cNvSpPr txBox="1"/>
            <p:nvPr/>
          </p:nvSpPr>
          <p:spPr>
            <a:xfrm>
              <a:off x="809118" y="2344071"/>
              <a:ext cx="1501140" cy="369332"/>
            </a:xfrm>
            <a:prstGeom prst="rect">
              <a:avLst/>
            </a:prstGeom>
            <a:noFill/>
          </p:spPr>
          <p:txBody>
            <a:bodyPr wrap="square">
              <a:spAutoFit/>
            </a:bodyPr>
            <a:lstStyle/>
            <a:p>
              <a:pPr algn="l"/>
              <a:r>
                <a:rPr lang="en-US" b="0" i="0" dirty="0">
                  <a:solidFill>
                    <a:srgbClr val="272C37"/>
                  </a:solidFill>
                  <a:effectLst/>
                  <a:latin typeface="Roboto" panose="02000000000000000000" pitchFamily="2" charset="0"/>
                </a:rPr>
                <a:t>Perplexity AI</a:t>
              </a:r>
            </a:p>
          </p:txBody>
        </p:sp>
        <p:pic>
          <p:nvPicPr>
            <p:cNvPr id="7" name="Picture 6" descr="Logo, company name&#10;&#10;Description automatically generated">
              <a:extLst>
                <a:ext uri="{FF2B5EF4-FFF2-40B4-BE49-F238E27FC236}">
                  <a16:creationId xmlns:a16="http://schemas.microsoft.com/office/drawing/2014/main" id="{1AE66E75-31BA-833E-E0BE-1BDAF569D37A}"/>
                </a:ext>
              </a:extLst>
            </p:cNvPr>
            <p:cNvPicPr>
              <a:picLocks noChangeAspect="1"/>
            </p:cNvPicPr>
            <p:nvPr/>
          </p:nvPicPr>
          <p:blipFill rotWithShape="1">
            <a:blip r:embed="rId2">
              <a:extLst>
                <a:ext uri="{28A0092B-C50C-407E-A947-70E740481C1C}">
                  <a14:useLocalDpi xmlns:a14="http://schemas.microsoft.com/office/drawing/2010/main" val="0"/>
                </a:ext>
              </a:extLst>
            </a:blip>
            <a:srcRect l="8718" t="36000" r="73109" b="35778"/>
            <a:stretch/>
          </p:blipFill>
          <p:spPr>
            <a:xfrm>
              <a:off x="2240280" y="2240079"/>
              <a:ext cx="495300" cy="577317"/>
            </a:xfrm>
            <a:prstGeom prst="rect">
              <a:avLst/>
            </a:prstGeom>
          </p:spPr>
        </p:pic>
      </p:grpSp>
      <p:grpSp>
        <p:nvGrpSpPr>
          <p:cNvPr id="8" name="Group 7">
            <a:extLst>
              <a:ext uri="{FF2B5EF4-FFF2-40B4-BE49-F238E27FC236}">
                <a16:creationId xmlns:a16="http://schemas.microsoft.com/office/drawing/2014/main" id="{FA042FD9-BB59-A548-36E3-C8CAA2F3BE86}"/>
              </a:ext>
            </a:extLst>
          </p:cNvPr>
          <p:cNvGrpSpPr/>
          <p:nvPr/>
        </p:nvGrpSpPr>
        <p:grpSpPr>
          <a:xfrm>
            <a:off x="2999193" y="1092207"/>
            <a:ext cx="1663495" cy="626377"/>
            <a:chOff x="1824364" y="1176704"/>
            <a:chExt cx="1663495" cy="626377"/>
          </a:xfrm>
        </p:grpSpPr>
        <p:pic>
          <p:nvPicPr>
            <p:cNvPr id="11" name="Picture 10" descr="Chatgpt logo open ai logotype chatbot chat Vector Image">
              <a:extLst>
                <a:ext uri="{FF2B5EF4-FFF2-40B4-BE49-F238E27FC236}">
                  <a16:creationId xmlns:a16="http://schemas.microsoft.com/office/drawing/2014/main" id="{430A7267-3DD1-49FA-4A6D-2C9925CDB9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727"/>
            <a:stretch/>
          </p:blipFill>
          <p:spPr bwMode="auto">
            <a:xfrm>
              <a:off x="2875649" y="1176704"/>
              <a:ext cx="612210" cy="62637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4925195-EE3E-A7D3-AADE-3DF54CBD9395}"/>
                </a:ext>
              </a:extLst>
            </p:cNvPr>
            <p:cNvSpPr txBox="1"/>
            <p:nvPr/>
          </p:nvSpPr>
          <p:spPr>
            <a:xfrm>
              <a:off x="1824364" y="1297269"/>
              <a:ext cx="1136871" cy="369332"/>
            </a:xfrm>
            <a:prstGeom prst="rect">
              <a:avLst/>
            </a:prstGeom>
            <a:noFill/>
          </p:spPr>
          <p:txBody>
            <a:bodyPr wrap="square">
              <a:spAutoFit/>
            </a:bodyPr>
            <a:lstStyle/>
            <a:p>
              <a:pPr algn="ctr"/>
              <a:r>
                <a:rPr lang="en-US" b="0" i="0" dirty="0">
                  <a:solidFill>
                    <a:srgbClr val="272C37"/>
                  </a:solidFill>
                  <a:effectLst/>
                  <a:latin typeface="Roboto" panose="02000000000000000000" pitchFamily="2" charset="0"/>
                </a:rPr>
                <a:t>ChatGPT</a:t>
              </a:r>
            </a:p>
          </p:txBody>
        </p:sp>
      </p:grpSp>
      <p:grpSp>
        <p:nvGrpSpPr>
          <p:cNvPr id="13" name="Group 12">
            <a:extLst>
              <a:ext uri="{FF2B5EF4-FFF2-40B4-BE49-F238E27FC236}">
                <a16:creationId xmlns:a16="http://schemas.microsoft.com/office/drawing/2014/main" id="{466EB941-0305-8D06-14C1-EB8C9EBEFCB2}"/>
              </a:ext>
            </a:extLst>
          </p:cNvPr>
          <p:cNvGrpSpPr/>
          <p:nvPr/>
        </p:nvGrpSpPr>
        <p:grpSpPr>
          <a:xfrm>
            <a:off x="6085378" y="1071626"/>
            <a:ext cx="1642442" cy="755507"/>
            <a:chOff x="4310601" y="1109648"/>
            <a:chExt cx="1642442" cy="755507"/>
          </a:xfrm>
        </p:grpSpPr>
        <p:pic>
          <p:nvPicPr>
            <p:cNvPr id="14" name="Picture 12">
              <a:extLst>
                <a:ext uri="{FF2B5EF4-FFF2-40B4-BE49-F238E27FC236}">
                  <a16:creationId xmlns:a16="http://schemas.microsoft.com/office/drawing/2014/main" id="{CD0B1440-2B61-313B-8895-07EE90D41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4592" y="1176704"/>
              <a:ext cx="688451" cy="68845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C42ECEB-CA2D-EEF1-E877-F7E225267557}"/>
                </a:ext>
              </a:extLst>
            </p:cNvPr>
            <p:cNvSpPr txBox="1"/>
            <p:nvPr/>
          </p:nvSpPr>
          <p:spPr>
            <a:xfrm>
              <a:off x="4310601" y="1109648"/>
              <a:ext cx="1136871" cy="646331"/>
            </a:xfrm>
            <a:prstGeom prst="rect">
              <a:avLst/>
            </a:prstGeom>
            <a:noFill/>
          </p:spPr>
          <p:txBody>
            <a:bodyPr wrap="square">
              <a:spAutoFit/>
            </a:bodyPr>
            <a:lstStyle/>
            <a:p>
              <a:pPr algn="ctr"/>
              <a:r>
                <a:rPr lang="en-US" b="0" i="0" dirty="0">
                  <a:solidFill>
                    <a:srgbClr val="272C37"/>
                  </a:solidFill>
                  <a:effectLst/>
                  <a:latin typeface="Roboto" panose="02000000000000000000" pitchFamily="2" charset="0"/>
                </a:rPr>
                <a:t>Google Gemini</a:t>
              </a:r>
            </a:p>
          </p:txBody>
        </p:sp>
      </p:grpSp>
      <p:grpSp>
        <p:nvGrpSpPr>
          <p:cNvPr id="16" name="Group 15">
            <a:extLst>
              <a:ext uri="{FF2B5EF4-FFF2-40B4-BE49-F238E27FC236}">
                <a16:creationId xmlns:a16="http://schemas.microsoft.com/office/drawing/2014/main" id="{56490FAE-798C-F62E-A421-89C2AA4A07D8}"/>
              </a:ext>
            </a:extLst>
          </p:cNvPr>
          <p:cNvGrpSpPr/>
          <p:nvPr/>
        </p:nvGrpSpPr>
        <p:grpSpPr>
          <a:xfrm>
            <a:off x="4762511" y="1380538"/>
            <a:ext cx="1501140" cy="1115109"/>
            <a:chOff x="3770492" y="1961535"/>
            <a:chExt cx="1501140" cy="1115109"/>
          </a:xfrm>
        </p:grpSpPr>
        <p:pic>
          <p:nvPicPr>
            <p:cNvPr id="17" name="Picture 16" descr="Icon&#10;&#10;Description automatically generated">
              <a:extLst>
                <a:ext uri="{FF2B5EF4-FFF2-40B4-BE49-F238E27FC236}">
                  <a16:creationId xmlns:a16="http://schemas.microsoft.com/office/drawing/2014/main" id="{6DC5765E-3579-5AF9-7055-E3F54594F8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8998" y="2193649"/>
              <a:ext cx="882995" cy="882995"/>
            </a:xfrm>
            <a:prstGeom prst="rect">
              <a:avLst/>
            </a:prstGeom>
          </p:spPr>
        </p:pic>
        <p:sp>
          <p:nvSpPr>
            <p:cNvPr id="18" name="TextBox 17">
              <a:extLst>
                <a:ext uri="{FF2B5EF4-FFF2-40B4-BE49-F238E27FC236}">
                  <a16:creationId xmlns:a16="http://schemas.microsoft.com/office/drawing/2014/main" id="{59326998-189E-4247-9435-023A072A850D}"/>
                </a:ext>
              </a:extLst>
            </p:cNvPr>
            <p:cNvSpPr txBox="1"/>
            <p:nvPr/>
          </p:nvSpPr>
          <p:spPr>
            <a:xfrm>
              <a:off x="3770492" y="1961535"/>
              <a:ext cx="1501140" cy="369332"/>
            </a:xfrm>
            <a:prstGeom prst="rect">
              <a:avLst/>
            </a:prstGeom>
            <a:noFill/>
          </p:spPr>
          <p:txBody>
            <a:bodyPr wrap="square">
              <a:spAutoFit/>
            </a:bodyPr>
            <a:lstStyle/>
            <a:p>
              <a:pPr algn="ctr"/>
              <a:r>
                <a:rPr lang="en-US" b="0" i="0" dirty="0">
                  <a:solidFill>
                    <a:srgbClr val="272C37"/>
                  </a:solidFill>
                  <a:effectLst/>
                  <a:latin typeface="Roboto" panose="02000000000000000000" pitchFamily="2" charset="0"/>
                </a:rPr>
                <a:t>Jasper AI</a:t>
              </a:r>
            </a:p>
          </p:txBody>
        </p:sp>
      </p:grpSp>
      <p:grpSp>
        <p:nvGrpSpPr>
          <p:cNvPr id="32" name="Group 31">
            <a:extLst>
              <a:ext uri="{FF2B5EF4-FFF2-40B4-BE49-F238E27FC236}">
                <a16:creationId xmlns:a16="http://schemas.microsoft.com/office/drawing/2014/main" id="{2A2B5352-0C9F-62A4-5A06-060D4DE91AB2}"/>
              </a:ext>
            </a:extLst>
          </p:cNvPr>
          <p:cNvGrpSpPr/>
          <p:nvPr/>
        </p:nvGrpSpPr>
        <p:grpSpPr>
          <a:xfrm>
            <a:off x="9243408" y="1030278"/>
            <a:ext cx="2025741" cy="729025"/>
            <a:chOff x="9552282" y="1048120"/>
            <a:chExt cx="2025741" cy="729025"/>
          </a:xfrm>
        </p:grpSpPr>
        <p:pic>
          <p:nvPicPr>
            <p:cNvPr id="19" name="Picture 16" descr="What is ChatSonic: The Most Advanced AI Chatbot in 2023">
              <a:extLst>
                <a:ext uri="{FF2B5EF4-FFF2-40B4-BE49-F238E27FC236}">
                  <a16:creationId xmlns:a16="http://schemas.microsoft.com/office/drawing/2014/main" id="{15A4B6F6-FE36-8173-1720-CC059460785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493" t="12082" r="29844" b="14587"/>
            <a:stretch/>
          </p:blipFill>
          <p:spPr bwMode="auto">
            <a:xfrm>
              <a:off x="9552282" y="1048120"/>
              <a:ext cx="736553" cy="72902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A29DBFF-0AE3-0AE8-6287-A9DD8A37979F}"/>
                </a:ext>
              </a:extLst>
            </p:cNvPr>
            <p:cNvSpPr txBox="1"/>
            <p:nvPr/>
          </p:nvSpPr>
          <p:spPr>
            <a:xfrm>
              <a:off x="10288835" y="1221436"/>
              <a:ext cx="1289188" cy="369332"/>
            </a:xfrm>
            <a:prstGeom prst="rect">
              <a:avLst/>
            </a:prstGeom>
            <a:noFill/>
          </p:spPr>
          <p:txBody>
            <a:bodyPr wrap="square">
              <a:spAutoFit/>
            </a:bodyPr>
            <a:lstStyle/>
            <a:p>
              <a:pPr algn="ctr"/>
              <a:r>
                <a:rPr lang="en-US" b="0" i="0" dirty="0">
                  <a:solidFill>
                    <a:srgbClr val="272C37"/>
                  </a:solidFill>
                  <a:effectLst/>
                  <a:latin typeface="Roboto" panose="02000000000000000000" pitchFamily="2" charset="0"/>
                </a:rPr>
                <a:t>Chat Sonic</a:t>
              </a:r>
            </a:p>
          </p:txBody>
        </p:sp>
      </p:grpSp>
      <p:sp>
        <p:nvSpPr>
          <p:cNvPr id="21" name="TextBox 20">
            <a:extLst>
              <a:ext uri="{FF2B5EF4-FFF2-40B4-BE49-F238E27FC236}">
                <a16:creationId xmlns:a16="http://schemas.microsoft.com/office/drawing/2014/main" id="{DFA9304B-1F26-526B-8CF6-4B96EFEBE590}"/>
              </a:ext>
            </a:extLst>
          </p:cNvPr>
          <p:cNvSpPr txBox="1"/>
          <p:nvPr/>
        </p:nvSpPr>
        <p:spPr>
          <a:xfrm>
            <a:off x="976725" y="5401889"/>
            <a:ext cx="8835887" cy="64633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algn="ctr"/>
            <a:r>
              <a:rPr lang="en-US" b="1" dirty="0"/>
              <a:t>Implement secure</a:t>
            </a:r>
            <a:r>
              <a:rPr lang="en-US" dirty="0"/>
              <a:t>, locally hosted Large Language Models to automate extraction and classification of interaction data while ensuring data privacy</a:t>
            </a:r>
          </a:p>
        </p:txBody>
      </p:sp>
      <p:sp>
        <p:nvSpPr>
          <p:cNvPr id="23" name="Title 1">
            <a:extLst>
              <a:ext uri="{FF2B5EF4-FFF2-40B4-BE49-F238E27FC236}">
                <a16:creationId xmlns:a16="http://schemas.microsoft.com/office/drawing/2014/main" id="{D788097F-2066-A60B-6A6D-940BCF7A376F}"/>
              </a:ext>
            </a:extLst>
          </p:cNvPr>
          <p:cNvSpPr txBox="1">
            <a:spLocks/>
          </p:cNvSpPr>
          <p:nvPr/>
        </p:nvSpPr>
        <p:spPr>
          <a:xfrm>
            <a:off x="3585735" y="2651036"/>
            <a:ext cx="2504664" cy="5451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dk1"/>
                </a:solidFill>
                <a:latin typeface="Times New Roman" panose="02020603050405020304" pitchFamily="18" charset="0"/>
                <a:cs typeface="+mn-cs"/>
              </a:rPr>
              <a:t>Objectives</a:t>
            </a:r>
          </a:p>
        </p:txBody>
      </p:sp>
      <p:sp>
        <p:nvSpPr>
          <p:cNvPr id="24" name="TextBox 23">
            <a:extLst>
              <a:ext uri="{FF2B5EF4-FFF2-40B4-BE49-F238E27FC236}">
                <a16:creationId xmlns:a16="http://schemas.microsoft.com/office/drawing/2014/main" id="{7422DEF2-97E3-EA2A-5884-68AE4BA8B353}"/>
              </a:ext>
            </a:extLst>
          </p:cNvPr>
          <p:cNvSpPr txBox="1"/>
          <p:nvPr/>
        </p:nvSpPr>
        <p:spPr>
          <a:xfrm>
            <a:off x="617306" y="3187846"/>
            <a:ext cx="3574459" cy="1477328"/>
          </a:xfrm>
          <a:prstGeom prst="rect">
            <a:avLst/>
          </a:prstGeom>
          <a:noFill/>
        </p:spPr>
        <p:txBody>
          <a:bodyPr wrap="square">
            <a:spAutoFit/>
          </a:bodyPr>
          <a:lstStyle/>
          <a:p>
            <a:pPr algn="ctr"/>
            <a:r>
              <a:rPr lang="en-US" dirty="0">
                <a:latin typeface="Times New Roman" panose="02020603050405020304" pitchFamily="18" charset="0"/>
                <a:ea typeface="Calibri" panose="020F0502020204030204" pitchFamily="34" charset="0"/>
              </a:rPr>
              <a:t>One can use our previous technique, </a:t>
            </a:r>
            <a:r>
              <a:rPr lang="en-US" b="1" dirty="0">
                <a:latin typeface="Times New Roman" panose="02020603050405020304" pitchFamily="18" charset="0"/>
                <a:ea typeface="Calibri" panose="020F0502020204030204" pitchFamily="34" charset="0"/>
              </a:rPr>
              <a:t>HOWEVER</a:t>
            </a:r>
            <a:r>
              <a:rPr lang="en-US" dirty="0">
                <a:latin typeface="Times New Roman" panose="02020603050405020304" pitchFamily="18" charset="0"/>
                <a:ea typeface="Calibri" panose="020F0502020204030204" pitchFamily="34" charset="0"/>
              </a:rPr>
              <a:t>, for any task we need to prepare sufficiently large training/validation dataset and consequently fine-tun the model</a:t>
            </a:r>
          </a:p>
        </p:txBody>
      </p:sp>
      <p:grpSp>
        <p:nvGrpSpPr>
          <p:cNvPr id="25" name="Graphic 5120" descr="A flying arrow">
            <a:extLst>
              <a:ext uri="{FF2B5EF4-FFF2-40B4-BE49-F238E27FC236}">
                <a16:creationId xmlns:a16="http://schemas.microsoft.com/office/drawing/2014/main" id="{E1E78C92-611D-5CB8-5ED2-C4254F73B4E6}"/>
              </a:ext>
            </a:extLst>
          </p:cNvPr>
          <p:cNvGrpSpPr/>
          <p:nvPr/>
        </p:nvGrpSpPr>
        <p:grpSpPr>
          <a:xfrm rot="6069198">
            <a:off x="4199798" y="4734245"/>
            <a:ext cx="605110" cy="466386"/>
            <a:chOff x="7982475" y="2484729"/>
            <a:chExt cx="1565244" cy="901755"/>
          </a:xfrm>
          <a:solidFill>
            <a:schemeClr val="tx1"/>
          </a:solidFill>
        </p:grpSpPr>
        <p:sp>
          <p:nvSpPr>
            <p:cNvPr id="26" name="Freeform: Shape 25">
              <a:extLst>
                <a:ext uri="{FF2B5EF4-FFF2-40B4-BE49-F238E27FC236}">
                  <a16:creationId xmlns:a16="http://schemas.microsoft.com/office/drawing/2014/main" id="{BAD06FC2-2606-D77E-C650-66E0272AC5C2}"/>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effectLst>
                  <a:outerShdw blurRad="38100" dist="19050" dir="2700000" algn="tl" rotWithShape="0">
                    <a:schemeClr val="dk1">
                      <a:alpha val="40000"/>
                    </a:schemeClr>
                  </a:outerShdw>
                </a:effectLst>
              </a:endParaRPr>
            </a:p>
          </p:txBody>
        </p:sp>
        <p:sp>
          <p:nvSpPr>
            <p:cNvPr id="27" name="Freeform: Shape 26">
              <a:extLst>
                <a:ext uri="{FF2B5EF4-FFF2-40B4-BE49-F238E27FC236}">
                  <a16:creationId xmlns:a16="http://schemas.microsoft.com/office/drawing/2014/main" id="{F48B0DDC-CBEA-D2B0-7351-83837AC84A96}"/>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effectLst>
                  <a:outerShdw blurRad="38100" dist="19050" dir="2700000" algn="tl" rotWithShape="0">
                    <a:schemeClr val="dk1">
                      <a:alpha val="40000"/>
                    </a:schemeClr>
                  </a:outerShdw>
                </a:effectLst>
              </a:endParaRPr>
            </a:p>
          </p:txBody>
        </p:sp>
      </p:grpSp>
      <p:grpSp>
        <p:nvGrpSpPr>
          <p:cNvPr id="31" name="Group 30">
            <a:extLst>
              <a:ext uri="{FF2B5EF4-FFF2-40B4-BE49-F238E27FC236}">
                <a16:creationId xmlns:a16="http://schemas.microsoft.com/office/drawing/2014/main" id="{AFD96881-32FA-8205-39AB-DF365D1ED979}"/>
              </a:ext>
            </a:extLst>
          </p:cNvPr>
          <p:cNvGrpSpPr/>
          <p:nvPr/>
        </p:nvGrpSpPr>
        <p:grpSpPr>
          <a:xfrm>
            <a:off x="7727820" y="1329168"/>
            <a:ext cx="1501140" cy="1083188"/>
            <a:chOff x="8084727" y="1591595"/>
            <a:chExt cx="1501140" cy="1083188"/>
          </a:xfrm>
        </p:grpSpPr>
        <p:pic>
          <p:nvPicPr>
            <p:cNvPr id="28" name="Picture 2" descr="Claude AI: Solve Creative and Analytical Challenges with Advanced AI |  Zorgle">
              <a:extLst>
                <a:ext uri="{FF2B5EF4-FFF2-40B4-BE49-F238E27FC236}">
                  <a16:creationId xmlns:a16="http://schemas.microsoft.com/office/drawing/2014/main" id="{C37498DF-922E-58FD-BA4C-2BA61014AD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15824" y="1938230"/>
              <a:ext cx="736553" cy="73655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A4AAF9A-3820-74E2-0935-8B10FF3AFDF6}"/>
                </a:ext>
              </a:extLst>
            </p:cNvPr>
            <p:cNvSpPr txBox="1"/>
            <p:nvPr/>
          </p:nvSpPr>
          <p:spPr>
            <a:xfrm>
              <a:off x="8084727" y="1591595"/>
              <a:ext cx="1501140" cy="369332"/>
            </a:xfrm>
            <a:prstGeom prst="rect">
              <a:avLst/>
            </a:prstGeom>
            <a:noFill/>
          </p:spPr>
          <p:txBody>
            <a:bodyPr wrap="square">
              <a:spAutoFit/>
            </a:bodyPr>
            <a:lstStyle/>
            <a:p>
              <a:pPr algn="ctr"/>
              <a:r>
                <a:rPr lang="en-US" b="0" i="0" dirty="0">
                  <a:solidFill>
                    <a:srgbClr val="272C37"/>
                  </a:solidFill>
                  <a:effectLst/>
                  <a:latin typeface="Roboto" panose="02000000000000000000" pitchFamily="2" charset="0"/>
                </a:rPr>
                <a:t>Claude</a:t>
              </a:r>
            </a:p>
          </p:txBody>
        </p:sp>
      </p:grpSp>
      <p:pic>
        <p:nvPicPr>
          <p:cNvPr id="30" name="Picture 29" descr="A picture containing text&#10;&#10;Description automatically generated">
            <a:extLst>
              <a:ext uri="{FF2B5EF4-FFF2-40B4-BE49-F238E27FC236}">
                <a16:creationId xmlns:a16="http://schemas.microsoft.com/office/drawing/2014/main" id="{362AFA9B-D4AC-0F10-DD37-507581EF61F7}"/>
              </a:ext>
            </a:extLst>
          </p:cNvPr>
          <p:cNvPicPr>
            <a:picLocks noChangeAspect="1"/>
          </p:cNvPicPr>
          <p:nvPr/>
        </p:nvPicPr>
        <p:blipFill>
          <a:blip r:embed="rId8">
            <a:extLst>
              <a:ext uri="{BEBA8EAE-BF5A-486C-A8C5-ECC9F3942E4B}">
                <a14:imgProps xmlns:a14="http://schemas.microsoft.com/office/drawing/2010/main">
                  <a14:imgLayer r:embed="rId9">
                    <a14:imgEffect>
                      <a14:artisticTexturizer/>
                    </a14:imgEffect>
                  </a14:imgLayer>
                </a14:imgProps>
              </a:ext>
              <a:ext uri="{28A0092B-C50C-407E-A947-70E740481C1C}">
                <a14:useLocalDpi xmlns:a14="http://schemas.microsoft.com/office/drawing/2010/main" val="0"/>
              </a:ext>
            </a:extLst>
          </a:blip>
          <a:stretch>
            <a:fillRect/>
          </a:stretch>
        </p:blipFill>
        <p:spPr>
          <a:xfrm>
            <a:off x="8904633" y="3028314"/>
            <a:ext cx="3047192" cy="1741252"/>
          </a:xfrm>
          <a:prstGeom prst="rect">
            <a:avLst/>
          </a:prstGeom>
          <a:ln w="22225">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4777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75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100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animBg="1"/>
      <p:bldP spid="23" grpId="0"/>
      <p:bldP spid="24" grpId="0"/>
    </p:bldLst>
  </p:timing>
</p:sld>
</file>

<file path=ppt/theme/theme1.xml><?xml version="1.0" encoding="utf-8"?>
<a:theme xmlns:a="http://schemas.openxmlformats.org/drawingml/2006/main" name="Simpl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2_Office Theme">
  <a:themeElements>
    <a:clrScheme name="FDA Center">
      <a:dk1>
        <a:sysClr val="windowText" lastClr="000000"/>
      </a:dk1>
      <a:lt1>
        <a:sysClr val="window" lastClr="FFFFFF"/>
      </a:lt1>
      <a:dk2>
        <a:srgbClr val="44546A"/>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DA PP Template.potx" id="{92FFB5A1-0A65-4E5C-ABBF-B4B5CC171B58}" vid="{FDBA9898-CC21-4163-A842-5E3599282DE6}"/>
    </a:ext>
  </a:extLst>
</a:theme>
</file>

<file path=ppt/theme/theme11.xml><?xml version="1.0" encoding="utf-8"?>
<a:theme xmlns:a="http://schemas.openxmlformats.org/drawingml/2006/main" name="Theme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EA70DF50-297E-41FE-BDC6-CCE76A471FB4}" vid="{4676A191-9076-4AD5-9BFF-C843C470C4C4}"/>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arrow Master">
  <a:themeElements>
    <a:clrScheme name="FDA">
      <a:dk1>
        <a:sysClr val="windowText" lastClr="000000"/>
      </a:dk1>
      <a:lt1>
        <a:sysClr val="window" lastClr="FFFFFF"/>
      </a:lt1>
      <a:dk2>
        <a:srgbClr val="222C67"/>
      </a:dk2>
      <a:lt2>
        <a:srgbClr val="EBEBEB"/>
      </a:lt2>
      <a:accent1>
        <a:srgbClr val="007CBA"/>
      </a:accent1>
      <a:accent2>
        <a:srgbClr val="222C67"/>
      </a:accent2>
      <a:accent3>
        <a:srgbClr val="A0A0A3"/>
      </a:accent3>
      <a:accent4>
        <a:srgbClr val="2E2925"/>
      </a:accent4>
      <a:accent5>
        <a:srgbClr val="D60036"/>
      </a:accent5>
      <a:accent6>
        <a:srgbClr val="E5B611"/>
      </a:accent6>
      <a:hlink>
        <a:srgbClr val="007CBA"/>
      </a:hlink>
      <a:folHlink>
        <a:srgbClr val="E5B611"/>
      </a:folHlink>
    </a:clrScheme>
    <a:fontScheme name="FDA">
      <a:majorFont>
        <a:latin typeface="Din ff"/>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 Wide.pptx" id="{9573F8CC-C288-4937-8B44-7D63A52F2A1D}" vid="{0CBCDAFC-DA6A-48EE-B41D-1CFD830A128C}"/>
    </a:ext>
  </a:extLst>
</a:theme>
</file>

<file path=ppt/theme/theme3.xml><?xml version="1.0" encoding="utf-8"?>
<a:theme xmlns:a="http://schemas.openxmlformats.org/drawingml/2006/main" name="1_Simple Theme">
  <a:themeElements>
    <a:clrScheme name="FDA">
      <a:dk1>
        <a:srgbClr val="171717"/>
      </a:dk1>
      <a:lt1>
        <a:srgbClr val="FFFFFF"/>
      </a:lt1>
      <a:dk2>
        <a:srgbClr val="007CBA"/>
      </a:dk2>
      <a:lt2>
        <a:srgbClr val="EBEBEB"/>
      </a:lt2>
      <a:accent1>
        <a:srgbClr val="007CBA"/>
      </a:accent1>
      <a:accent2>
        <a:srgbClr val="171717"/>
      </a:accent2>
      <a:accent3>
        <a:srgbClr val="171717"/>
      </a:accent3>
      <a:accent4>
        <a:srgbClr val="171717"/>
      </a:accent4>
      <a:accent5>
        <a:srgbClr val="D60036"/>
      </a:accent5>
      <a:accent6>
        <a:srgbClr val="E5B611"/>
      </a:accent6>
      <a:hlink>
        <a:srgbClr val="007CBA"/>
      </a:hlink>
      <a:folHlink>
        <a:srgbClr val="E5B61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PSA2018">
  <a:themeElements>
    <a:clrScheme name="FDA Colors">
      <a:dk1>
        <a:srgbClr val="2E2925"/>
      </a:dk1>
      <a:lt1>
        <a:srgbClr val="FFFFFF"/>
      </a:lt1>
      <a:dk2>
        <a:srgbClr val="1F497D"/>
      </a:dk2>
      <a:lt2>
        <a:srgbClr val="EEECE1"/>
      </a:lt2>
      <a:accent1>
        <a:srgbClr val="007CBA"/>
      </a:accent1>
      <a:accent2>
        <a:srgbClr val="222C67"/>
      </a:accent2>
      <a:accent3>
        <a:srgbClr val="A0A0A3"/>
      </a:accent3>
      <a:accent4>
        <a:srgbClr val="E5B611"/>
      </a:accent4>
      <a:accent5>
        <a:srgbClr val="D60036"/>
      </a:accent5>
      <a:accent6>
        <a:srgbClr val="BFBFBF"/>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SA2018" id="{FC505D95-2CD1-46A2-AAED-61FAA9D0F446}" vid="{39282838-FB0B-44AC-B791-4FD364DA077F}"/>
    </a:ext>
  </a:extLst>
</a:theme>
</file>

<file path=ppt/theme/theme6.xml><?xml version="1.0" encoding="utf-8"?>
<a:theme xmlns:a="http://schemas.openxmlformats.org/drawingml/2006/main" name="LF Master">
  <a:themeElements>
    <a:clrScheme name="Blue Standard 2020">
      <a:dk1>
        <a:srgbClr val="000000"/>
      </a:dk1>
      <a:lt1>
        <a:srgbClr val="FFFFFF"/>
      </a:lt1>
      <a:dk2>
        <a:srgbClr val="243646"/>
      </a:dk2>
      <a:lt2>
        <a:srgbClr val="E7E6E6"/>
      </a:lt2>
      <a:accent1>
        <a:srgbClr val="5D7D95"/>
      </a:accent1>
      <a:accent2>
        <a:srgbClr val="243646"/>
      </a:accent2>
      <a:accent3>
        <a:srgbClr val="FD4538"/>
      </a:accent3>
      <a:accent4>
        <a:srgbClr val="3AAD2C"/>
      </a:accent4>
      <a:accent5>
        <a:srgbClr val="92368D"/>
      </a:accent5>
      <a:accent6>
        <a:srgbClr val="CBDA00"/>
      </a:accent6>
      <a:hlink>
        <a:srgbClr val="243646"/>
      </a:hlink>
      <a:folHlink>
        <a:srgbClr val="5D7D9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 A4.potx" id="{9E03CAEB-394E-43CD-ADB7-4517771AD0FD}" vid="{4A3941D3-08AF-4F05-A01A-969342FE77EA}"/>
    </a:ext>
  </a:extLst>
</a:theme>
</file>

<file path=ppt/theme/theme7.xml><?xml version="1.0" encoding="utf-8"?>
<a:theme xmlns:a="http://schemas.openxmlformats.org/drawingml/2006/main" name="2_Simpl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3_Simpl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FDA">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DA" id="{3690C046-852E-4DEF-8E6D-95D28089E25A}" vid="{762B5B11-4413-4A42-9D24-A61A67A45B1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68B4A0AC1C3745BD3C64F5133479D9" ma:contentTypeVersion="16" ma:contentTypeDescription="Create a new document." ma:contentTypeScope="" ma:versionID="06cfc39d4971a85c76f385c6480a5f36">
  <xsd:schema xmlns:xsd="http://www.w3.org/2001/XMLSchema" xmlns:xs="http://www.w3.org/2001/XMLSchema" xmlns:p="http://schemas.microsoft.com/office/2006/metadata/properties" xmlns:ns2="666904fc-22af-495b-aeb2-402dda81729e" xmlns:ns3="4544c002-5fbb-4392-bd1d-67fd97bf5587" xmlns:ns4="20867c8d-1cc9-4acd-a073-94634f6a764f" targetNamespace="http://schemas.microsoft.com/office/2006/metadata/properties" ma:root="true" ma:fieldsID="58b00ce3334adc116a87561e82c8fbff" ns2:_="" ns3:_="" ns4:_="">
    <xsd:import namespace="666904fc-22af-495b-aeb2-402dda81729e"/>
    <xsd:import namespace="4544c002-5fbb-4392-bd1d-67fd97bf5587"/>
    <xsd:import namespace="20867c8d-1cc9-4acd-a073-94634f6a764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MediaServiceSearchProperties" minOccurs="0"/>
                <xsd:element ref="ns2:Test2"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6904fc-22af-495b-aeb2-402dda8172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9cf906e-e933-44a8-8421-1c91ada6f122"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Test2" ma:index="22" nillable="true" ma:displayName="Test 2" ma:format="Dropdown" ma:internalName="Test2">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544c002-5fbb-4392-bd1d-67fd97bf558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0867c8d-1cc9-4acd-a073-94634f6a764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3260172-1c0e-4f88-93d1-61a3c273f664}" ma:internalName="TaxCatchAll" ma:showField="CatchAllData" ma:web="4544c002-5fbb-4392-bd1d-67fd97bf558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4544c002-5fbb-4392-bd1d-67fd97bf5587">
      <UserInfo>
        <DisplayName>Collins, Brendan *</DisplayName>
        <AccountId>134</AccountId>
        <AccountType/>
      </UserInfo>
      <UserInfo>
        <DisplayName>Strauss, David</DisplayName>
        <AccountId>22</AccountId>
        <AccountType/>
      </UserInfo>
      <UserInfo>
        <DisplayName>Rouse, Rodney</DisplayName>
        <AccountId>23</AccountId>
        <AccountType/>
      </UserInfo>
      <UserInfo>
        <DisplayName>Volpe, Donna A</DisplayName>
        <AccountId>67</AccountId>
        <AccountType/>
      </UserInfo>
      <UserInfo>
        <DisplayName>Weaver, James L</DisplayName>
        <AccountId>105</AccountId>
        <AccountType/>
      </UserInfo>
      <UserInfo>
        <DisplayName>Summers, Aisha</DisplayName>
        <AccountId>26</AccountId>
        <AccountType/>
      </UserInfo>
      <UserInfo>
        <DisplayName>Matta, Murali</DisplayName>
        <AccountId>84</AccountId>
        <AccountType/>
      </UserInfo>
      <UserInfo>
        <DisplayName>Vegesna, Giri</DisplayName>
        <AccountId>128</AccountId>
        <AccountType/>
      </UserInfo>
      <UserInfo>
        <DisplayName>Ismaiel, Omnia</DisplayName>
        <AccountId>42</AccountId>
        <AccountType/>
      </UserInfo>
      <UserInfo>
        <DisplayName>Prentice, Kristin *</DisplayName>
        <AccountId>25</AccountId>
        <AccountType/>
      </UserInfo>
      <UserInfo>
        <DisplayName>Hart, Annabel *</DisplayName>
        <AccountId>34</AccountId>
        <AccountType/>
      </UserInfo>
      <UserInfo>
        <DisplayName>Sullivan, Courtney *</DisplayName>
        <AccountId>72</AccountId>
        <AccountType/>
      </UserInfo>
      <UserInfo>
        <DisplayName>Wu, Wendy</DisplayName>
        <AccountId>85</AccountId>
        <AccountType/>
      </UserInfo>
      <UserInfo>
        <DisplayName>Tarnstrom, Chase *</DisplayName>
        <AccountId>46</AccountId>
        <AccountType/>
      </UserInfo>
      <UserInfo>
        <DisplayName>Hyland, Paula</DisplayName>
        <AccountId>96</AccountId>
        <AccountType/>
      </UserInfo>
      <UserInfo>
        <DisplayName>Ford, Kevin</DisplayName>
        <AccountId>58</AccountId>
        <AccountType/>
      </UserInfo>
      <UserInfo>
        <DisplayName>Stavitskaya, Lidiya</DisplayName>
        <AccountId>102</AccountId>
        <AccountType/>
      </UserInfo>
      <UserInfo>
        <DisplayName>Sekut, Monica *</DisplayName>
        <AccountId>443</AccountId>
        <AccountType/>
      </UserInfo>
      <UserInfo>
        <DisplayName>Mahinthichaichan, Paween *</DisplayName>
        <AccountId>100</AccountId>
        <AccountType/>
      </UserInfo>
      <UserInfo>
        <DisplayName>Rosenzweig, Barry A</DisplayName>
        <AccountId>27</AccountId>
        <AccountType/>
      </UserInfo>
      <UserInfo>
        <DisplayName>Han, Xiaomei</DisplayName>
        <AccountId>31</AccountId>
        <AccountType/>
      </UserInfo>
      <UserInfo>
        <DisplayName>Burkhart, Keith</DisplayName>
        <AccountId>54</AccountId>
        <AccountType/>
      </UserInfo>
      <UserInfo>
        <DisplayName>Racz, Rebecca</DisplayName>
        <AccountId>36</AccountId>
        <AccountType/>
      </UserInfo>
      <UserInfo>
        <DisplayName>Gershuny, Victoria</DisplayName>
        <AccountId>131</AccountId>
        <AccountType/>
      </UserInfo>
      <UserInfo>
        <DisplayName>Bai, Jane</DisplayName>
        <AccountId>83</AccountId>
        <AccountType/>
      </UserInfo>
      <UserInfo>
        <DisplayName>Chiu, Kimberly</DisplayName>
        <AccountId>211</AccountId>
        <AccountType/>
      </UserInfo>
      <UserInfo>
        <DisplayName>Nzeako, Chidiebube *</DisplayName>
        <AccountId>163</AccountId>
        <AccountType/>
      </UserInfo>
      <UserInfo>
        <DisplayName>Florian, Jeffry</DisplayName>
        <AccountId>61</AccountId>
        <AccountType/>
      </UserInfo>
      <UserInfo>
        <DisplayName>Howard, Kristina</DisplayName>
        <AccountId>32</AccountId>
        <AccountType/>
      </UserInfo>
      <UserInfo>
        <DisplayName>Thomas, Dejah *</DisplayName>
        <AccountId>738</AccountId>
        <AccountType/>
      </UserInfo>
      <UserInfo>
        <DisplayName>Mann, John</DisplayName>
        <AccountId>47</AccountId>
        <AccountType/>
      </UserInfo>
      <UserInfo>
        <DisplayName>Li, Zhihua</DisplayName>
        <AccountId>50</AccountId>
        <AccountType/>
      </UserInfo>
      <UserInfo>
        <DisplayName>Zhao, Jun *</DisplayName>
        <AccountId>106</AccountId>
        <AccountType/>
      </UserInfo>
      <UserInfo>
        <DisplayName>Johannesen, Lars</DisplayName>
        <AccountId>157</AccountId>
        <AccountType/>
      </UserInfo>
      <UserInfo>
        <DisplayName>Cruz, Iris</DisplayName>
        <AccountId>75</AccountId>
        <AccountType/>
      </UserInfo>
      <UserInfo>
        <DisplayName>AlvarezBaron, Claudia</DisplayName>
        <AccountId>89</AccountId>
        <AccountType/>
      </UserInfo>
      <UserInfo>
        <DisplayName>Cooper, Jahan</DisplayName>
        <AccountId>91</AccountId>
        <AccountType/>
      </UserInfo>
      <UserInfo>
        <DisplayName>Allotey, Naa Adoley *</DisplayName>
        <AccountId>463</AccountId>
        <AccountType/>
      </UserInfo>
      <UserInfo>
        <DisplayName>Bruckner, Dylan *</DisplayName>
        <AccountId>264</AccountId>
        <AccountType/>
      </UserInfo>
      <UserInfo>
        <DisplayName>Shah, Aanchal *</DisplayName>
        <AccountId>38</AccountId>
        <AccountType/>
      </UserInfo>
      <UserInfo>
        <DisplayName>Roh, Emily *</DisplayName>
        <AccountId>969</AccountId>
        <AccountType/>
      </UserInfo>
      <UserInfo>
        <DisplayName>Stewart, Sharron</DisplayName>
        <AccountId>99</AccountId>
        <AccountType/>
      </UserInfo>
      <UserInfo>
        <DisplayName>Garcia, Martha</DisplayName>
        <AccountId>120</AccountId>
        <AccountType/>
      </UserInfo>
      <UserInfo>
        <DisplayName>Chekka, Lakshmi Manasa</DisplayName>
        <AccountId>414</AccountId>
        <AccountType/>
      </UserInfo>
      <UserInfo>
        <DisplayName>Zirkle, Joel *</DisplayName>
        <AccountId>98</AccountId>
        <AccountType/>
      </UserInfo>
      <UserInfo>
        <DisplayName>Faramarziganjabad, Sadegh *</DisplayName>
        <AccountId>312</AccountId>
        <AccountType/>
      </UserInfo>
      <UserInfo>
        <DisplayName>Nzeako, Ihechiluru *</DisplayName>
        <AccountId>815</AccountId>
        <AccountType/>
      </UserInfo>
      <UserInfo>
        <DisplayName>Chaturbedi, Anik</DisplayName>
        <AccountId>43</AccountId>
        <AccountType/>
      </UserInfo>
      <UserInfo>
        <DisplayName>Salcedo, Pablo</DisplayName>
        <AccountId>856</AccountId>
        <AccountType/>
      </UserInfo>
      <UserInfo>
        <DisplayName>Chakravartula, Shilpa *</DisplayName>
        <AccountId>429</AccountId>
        <AccountType/>
      </UserInfo>
      <UserInfo>
        <DisplayName>Kruhlak, Naomi</DisplayName>
        <AccountId>92</AccountId>
        <AccountType/>
      </UserInfo>
      <UserInfo>
        <DisplayName>Volarath, Patra</DisplayName>
        <AccountId>259</AccountId>
        <AccountType/>
      </UserInfo>
      <UserInfo>
        <DisplayName>Samarth, Deepti *</DisplayName>
        <AccountId>66</AccountId>
        <AccountType/>
      </UserInfo>
      <UserInfo>
        <DisplayName>Patel, Raj</DisplayName>
        <AccountId>1315</AccountId>
        <AccountType/>
      </UserInfo>
      <UserInfo>
        <DisplayName>Singh, Mohit Pratap *</DisplayName>
        <AccountId>2011</AccountId>
        <AccountType/>
      </UserInfo>
      <UserInfo>
        <DisplayName>Mehanna, Mai *</DisplayName>
        <AccountId>1273</AccountId>
        <AccountType/>
      </UserInfo>
      <UserInfo>
        <DisplayName>Clayton, Joseph *</DisplayName>
        <AccountId>1331</AccountId>
        <AccountType/>
      </UserInfo>
      <UserInfo>
        <DisplayName>Jimoh, Oluwafemi *</DisplayName>
        <AccountId>1573</AccountId>
        <AccountType/>
      </UserInfo>
      <UserInfo>
        <DisplayName>Hsiao, Cheng-Hui</DisplayName>
        <AccountId>79</AccountId>
        <AccountType/>
      </UserInfo>
      <UserInfo>
        <DisplayName>Blandford, Julie *</DisplayName>
        <AccountId>1970</AccountId>
        <AccountType/>
      </UserInfo>
      <UserInfo>
        <DisplayName>Rimal, Ujjwal *</DisplayName>
        <AccountId>2324</AccountId>
        <AccountType/>
      </UserInfo>
      <UserInfo>
        <DisplayName>Blinova, Ksenia</DisplayName>
        <AccountId>1012</AccountId>
        <AccountType/>
      </UserInfo>
      <UserInfo>
        <DisplayName>Thrasher, Bradlee *</DisplayName>
        <AccountId>996</AccountId>
        <AccountType/>
      </UserInfo>
      <UserInfo>
        <DisplayName>DePalma, Ryan</DisplayName>
        <AccountId>88</AccountId>
        <AccountType/>
      </UserInfo>
      <UserInfo>
        <DisplayName>Rapoport, Hannah *</DisplayName>
        <AccountId>1824</AccountId>
        <AccountType/>
      </UserInfo>
      <UserInfo>
        <DisplayName>Ogievetsky, Nika *</DisplayName>
        <AccountId>1291</AccountId>
        <AccountType/>
      </UserInfo>
      <UserInfo>
        <DisplayName>Emery, David *</DisplayName>
        <AccountId>1852</AccountId>
        <AccountType/>
      </UserInfo>
      <UserInfo>
        <DisplayName>Ablan, Michael *</DisplayName>
        <AccountId>1324</AccountId>
        <AccountType/>
      </UserInfo>
      <UserInfo>
        <DisplayName>Bhardwaj, Bhavya</DisplayName>
        <AccountId>94</AccountId>
        <AccountType/>
      </UserInfo>
      <UserInfo>
        <DisplayName>Becker, Robyn</DisplayName>
        <AccountId>103</AccountId>
        <AccountType/>
      </UserInfo>
      <UserInfo>
        <DisplayName>Patel, Vikram *</DisplayName>
        <AccountId>52</AccountId>
        <AccountType/>
      </UserInfo>
      <UserInfo>
        <DisplayName>Liu, Zhuoming</DisplayName>
        <AccountId>81</AccountId>
        <AccountType/>
      </UserInfo>
      <UserInfo>
        <DisplayName>Krishna, Ashok</DisplayName>
        <AccountId>101</AccountId>
        <AccountType/>
      </UserInfo>
      <UserInfo>
        <DisplayName>Svyatova, Elizaveta *</DisplayName>
        <AccountId>165</AccountId>
        <AccountType/>
      </UserInfo>
      <UserInfo>
        <DisplayName>Shea, Katherine I.</DisplayName>
        <AccountId>129</AccountId>
        <AccountType/>
      </UserInfo>
      <UserInfo>
        <DisplayName>Soto, Steven *</DisplayName>
        <AccountId>142</AccountId>
        <AccountType/>
      </UserInfo>
      <UserInfo>
        <DisplayName>Mistry, Sabyasachy *</DisplayName>
        <AccountId>119</AccountId>
        <AccountType/>
      </UserInfo>
      <UserInfo>
        <DisplayName>Geiger, Robert *</DisplayName>
        <AccountId>272</AccountId>
        <AccountType/>
      </UserInfo>
      <UserInfo>
        <DisplayName>Rahman, Shekh</DisplayName>
        <AccountId>329</AccountId>
        <AccountType/>
      </UserInfo>
      <UserInfo>
        <DisplayName>Yu, Huimei *</DisplayName>
        <AccountId>395</AccountId>
        <AccountType/>
      </UserInfo>
      <UserInfo>
        <DisplayName>Roni, Md Shadiqur Rashid *</DisplayName>
        <AccountId>398</AccountId>
        <AccountType/>
      </UserInfo>
      <UserInfo>
        <DisplayName>Mashaee, Manni *</DisplayName>
        <AccountId>37</AccountId>
        <AccountType/>
      </UserInfo>
      <UserInfo>
        <DisplayName>Tsui, Terry</DisplayName>
        <AccountId>74</AccountId>
        <AccountType/>
      </UserInfo>
      <UserInfo>
        <DisplayName>SwederGold, Naomi *</DisplayName>
        <AccountId>426</AccountId>
        <AccountType/>
      </UserInfo>
      <UserInfo>
        <DisplayName>Jeong, Ye Eun *</DisplayName>
        <AccountId>736</AccountId>
        <AccountType/>
      </UserInfo>
      <UserInfo>
        <DisplayName>Austin, Jose *</DisplayName>
        <AccountId>95</AccountId>
        <AccountType/>
      </UserInfo>
      <UserInfo>
        <DisplayName>Vicente Ruiz, Jose</DisplayName>
        <AccountId>122</AccountId>
        <AccountType/>
      </UserInfo>
      <UserInfo>
        <DisplayName>Parker, Robert J</DisplayName>
        <AccountId>86</AccountId>
        <AccountType/>
      </UserInfo>
      <UserInfo>
        <DisplayName>Sullenberger, Catherine *</DisplayName>
        <AccountId>1257</AccountId>
        <AccountType/>
      </UserInfo>
      <UserInfo>
        <DisplayName>Gharaie, Sepideh *</DisplayName>
        <AccountId>1330</AccountId>
        <AccountType/>
      </UserInfo>
      <UserInfo>
        <DisplayName>Chow, Megan *</DisplayName>
        <AccountId>1332</AccountId>
        <AccountType/>
      </UserInfo>
      <UserInfo>
        <DisplayName>Resiliac, Jenny *</DisplayName>
        <AccountId>1591</AccountId>
        <AccountType/>
      </UserInfo>
      <UserInfo>
        <DisplayName>Arabidarrehdor, Ghazal *</DisplayName>
        <AccountId>1215</AccountId>
        <AccountType/>
      </UserInfo>
      <UserInfo>
        <DisplayName>Keshishi, Dro *</DisplayName>
        <AccountId>1850</AccountId>
        <AccountType/>
      </UserInfo>
      <UserInfo>
        <DisplayName>Idikuda, Vinaykumar *</DisplayName>
        <AccountId>2050</AccountId>
        <AccountType/>
      </UserInfo>
      <UserInfo>
        <DisplayName>Odebamowo, Samuel *</DisplayName>
        <AccountId>2231</AccountId>
        <AccountType/>
      </UserInfo>
      <UserInfo>
        <DisplayName>Gump, Robert</DisplayName>
        <AccountId>561</AccountId>
        <AccountType/>
      </UserInfo>
      <UserInfo>
        <DisplayName>Scott, Barbara</DisplayName>
        <AccountId>1355</AccountId>
        <AccountType/>
      </UserInfo>
      <UserInfo>
        <DisplayName>Qusa, Mohammed *</DisplayName>
        <AccountId>2716</AccountId>
        <AccountType/>
      </UserInfo>
      <UserInfo>
        <DisplayName>Chopra, Pranshu *</DisplayName>
        <AccountId>2826</AccountId>
        <AccountType/>
      </UserInfo>
      <UserInfo>
        <DisplayName>Affan, Fnu *</DisplayName>
        <AccountId>2178</AccountId>
        <AccountType/>
      </UserInfo>
      <UserInfo>
        <DisplayName>Naskar, Shovan *</DisplayName>
        <AccountId>2125</AccountId>
        <AccountType/>
      </UserInfo>
      <UserInfo>
        <DisplayName>Verma, Subhash Chandra *</DisplayName>
        <AccountId>1853</AccountId>
        <AccountType/>
      </UserInfo>
      <UserInfo>
        <DisplayName>Schuck, Robert</DisplayName>
        <AccountId>247</AccountId>
        <AccountType/>
      </UserInfo>
      <UserInfo>
        <DisplayName>Stern, Sydney</DisplayName>
        <AccountId>914</AccountId>
        <AccountType/>
      </UserInfo>
      <UserInfo>
        <DisplayName>Yang, Shanchao *</DisplayName>
        <AccountId>1499</AccountId>
        <AccountType/>
      </UserInfo>
      <UserInfo>
        <DisplayName>Khurana, Ambika *</DisplayName>
        <AccountId>1465</AccountId>
        <AccountType/>
      </UserInfo>
      <UserInfo>
        <DisplayName>Edelstein, Daniel *</DisplayName>
        <AccountId>1199</AccountId>
        <AccountType/>
      </UserInfo>
      <UserInfo>
        <DisplayName>Meshkin, Seyed Hamed *</DisplayName>
        <AccountId>1145</AccountId>
        <AccountType/>
      </UserInfo>
      <UserInfo>
        <DisplayName>Carucci, Isabella *</DisplayName>
        <AccountId>2903</AccountId>
        <AccountType/>
      </UserInfo>
    </SharedWithUsers>
    <TaxCatchAll xmlns="20867c8d-1cc9-4acd-a073-94634f6a764f" xsi:nil="true"/>
    <lcf76f155ced4ddcb4097134ff3c332f xmlns="666904fc-22af-495b-aeb2-402dda81729e">
      <Terms xmlns="http://schemas.microsoft.com/office/infopath/2007/PartnerControls"/>
    </lcf76f155ced4ddcb4097134ff3c332f>
    <Test2 xmlns="666904fc-22af-495b-aeb2-402dda81729e" xsi:nil="true"/>
  </documentManagement>
</p:properties>
</file>

<file path=customXml/itemProps1.xml><?xml version="1.0" encoding="utf-8"?>
<ds:datastoreItem xmlns:ds="http://schemas.openxmlformats.org/officeDocument/2006/customXml" ds:itemID="{4EF2A5B9-B86B-40BF-B865-F0EA4172B53E}">
  <ds:schemaRefs>
    <ds:schemaRef ds:uri="http://schemas.microsoft.com/sharepoint/v3/contenttype/forms"/>
  </ds:schemaRefs>
</ds:datastoreItem>
</file>

<file path=customXml/itemProps2.xml><?xml version="1.0" encoding="utf-8"?>
<ds:datastoreItem xmlns:ds="http://schemas.openxmlformats.org/officeDocument/2006/customXml" ds:itemID="{C388463B-BD6D-41F2-BAC1-AECB14E71542}">
  <ds:schemaRefs>
    <ds:schemaRef ds:uri="20867c8d-1cc9-4acd-a073-94634f6a764f"/>
    <ds:schemaRef ds:uri="4544c002-5fbb-4392-bd1d-67fd97bf5587"/>
    <ds:schemaRef ds:uri="666904fc-22af-495b-aeb2-402dda81729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93FF27B-BAFB-4421-A220-389008DBB6FC}">
  <ds:schemaRefs>
    <ds:schemaRef ds:uri="http://schemas.microsoft.com/office/2006/metadata/properties"/>
    <ds:schemaRef ds:uri="4544c002-5fbb-4392-bd1d-67fd97bf5587"/>
    <ds:schemaRef ds:uri="http://purl.org/dc/terms/"/>
    <ds:schemaRef ds:uri="http://schemas.microsoft.com/office/infopath/2007/PartnerControls"/>
    <ds:schemaRef ds:uri="http://schemas.microsoft.com/office/2006/documentManagement/types"/>
    <ds:schemaRef ds:uri="http://schemas.openxmlformats.org/package/2006/metadata/core-properties"/>
    <ds:schemaRef ds:uri="http://purl.org/dc/elements/1.1/"/>
    <ds:schemaRef ds:uri="http://purl.org/dc/dcmitype/"/>
    <ds:schemaRef ds:uri="666904fc-22af-495b-aeb2-402dda81729e"/>
    <ds:schemaRef ds:uri="20867c8d-1cc9-4acd-a073-94634f6a764f"/>
    <ds:schemaRef ds:uri="http://www.w3.org/XML/1998/namespace"/>
  </ds:schemaRefs>
</ds:datastoreItem>
</file>

<file path=docMetadata/LabelInfo.xml><?xml version="1.0" encoding="utf-8"?>
<clbl:labelList xmlns:clbl="http://schemas.microsoft.com/office/2020/mipLabelMetadata">
  <clbl:label id="{7d2fdb41-339c-4257-87f2-a665730b31fc}" enabled="0" method="" siteId="{7d2fdb41-339c-4257-87f2-a665730b31fc}" removed="1"/>
</clbl:labelList>
</file>

<file path=docProps/app.xml><?xml version="1.0" encoding="utf-8"?>
<Properties xmlns="http://schemas.openxmlformats.org/officeDocument/2006/extended-properties" xmlns:vt="http://schemas.openxmlformats.org/officeDocument/2006/docPropsVTypes">
  <TotalTime>5207</TotalTime>
  <Words>6802</Words>
  <Application>Microsoft Office PowerPoint</Application>
  <PresentationFormat>Widescreen</PresentationFormat>
  <Paragraphs>500</Paragraphs>
  <Slides>22</Slides>
  <Notes>20</Notes>
  <HiddenSlides>1</HiddenSlides>
  <MMClips>0</MMClips>
  <ScaleCrop>false</ScaleCrop>
  <HeadingPairs>
    <vt:vector size="6" baseType="variant">
      <vt:variant>
        <vt:lpstr>Fonts Used</vt:lpstr>
      </vt:variant>
      <vt:variant>
        <vt:i4>22</vt:i4>
      </vt:variant>
      <vt:variant>
        <vt:lpstr>Theme</vt:lpstr>
      </vt:variant>
      <vt:variant>
        <vt:i4>11</vt:i4>
      </vt:variant>
      <vt:variant>
        <vt:lpstr>Slide Titles</vt:lpstr>
      </vt:variant>
      <vt:variant>
        <vt:i4>22</vt:i4>
      </vt:variant>
    </vt:vector>
  </HeadingPairs>
  <TitlesOfParts>
    <vt:vector size="55" baseType="lpstr">
      <vt:lpstr>.AppleSystemUIFont</vt:lpstr>
      <vt:lpstr>Arial</vt:lpstr>
      <vt:lpstr>Avenir Next LT Pro</vt:lpstr>
      <vt:lpstr>Calibri</vt:lpstr>
      <vt:lpstr>Calibri Light</vt:lpstr>
      <vt:lpstr>Century Gothic</vt:lpstr>
      <vt:lpstr>Charter</vt:lpstr>
      <vt:lpstr>Consolas</vt:lpstr>
      <vt:lpstr>Courier New</vt:lpstr>
      <vt:lpstr>Din ff</vt:lpstr>
      <vt:lpstr>Georgia</vt:lpstr>
      <vt:lpstr>Google Sans</vt:lpstr>
      <vt:lpstr>Helvetica</vt:lpstr>
      <vt:lpstr>LucidaGrande</vt:lpstr>
      <vt:lpstr>Montserrat</vt:lpstr>
      <vt:lpstr>NOGBF H+ Caecilia LT Std</vt:lpstr>
      <vt:lpstr>Poppins</vt:lpstr>
      <vt:lpstr>Roboto</vt:lpstr>
      <vt:lpstr>Tenorite</vt:lpstr>
      <vt:lpstr>Times New Roman</vt:lpstr>
      <vt:lpstr>TimesNewRomanPSMT</vt:lpstr>
      <vt:lpstr>Wingdings</vt:lpstr>
      <vt:lpstr>Simple Theme</vt:lpstr>
      <vt:lpstr>Narrow Master</vt:lpstr>
      <vt:lpstr>1_Simple Theme</vt:lpstr>
      <vt:lpstr>Office Theme</vt:lpstr>
      <vt:lpstr>4_OPSA2018</vt:lpstr>
      <vt:lpstr>LF Master</vt:lpstr>
      <vt:lpstr>2_Simple Theme</vt:lpstr>
      <vt:lpstr>3_Simple Theme</vt:lpstr>
      <vt:lpstr>FDA</vt:lpstr>
      <vt:lpstr>2_Office Theme</vt:lpstr>
      <vt:lpstr>Theme1</vt:lpstr>
      <vt:lpstr>PowerPoint Presentation</vt:lpstr>
      <vt:lpstr>Outline</vt:lpstr>
      <vt:lpstr>1. Goal (prior):   Fine-tuning LLM to extract clin pharm information using  custom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Acknowledgment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DARS Division Meeting</dc:title>
  <dc:creator>Tarnstrom, Chase *</dc:creator>
  <cp:lastModifiedBy>Meshkin, Seyed Hamed *</cp:lastModifiedBy>
  <cp:revision>2</cp:revision>
  <dcterms:created xsi:type="dcterms:W3CDTF">2019-09-25T15:12:47Z</dcterms:created>
  <dcterms:modified xsi:type="dcterms:W3CDTF">2025-06-30T15:26:40Z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0x0101000F68B4A0AC1C3745BD3C64F5133479D9</vt:lpwstr>
  </property>
  <property fmtid="{D5CDD505-2E9C-101B-9397-08002B2CF9AE}" pid="3" name="_dlc_DocIdItemGuid">
    <vt:lpwstr>5573587d-27b3-4506-bfbc-4637f3a95264</vt:lpwstr>
  </property>
  <property fmtid="{D5CDD505-2E9C-101B-9397-08002B2CF9AE}" pid="4" name="MediaServiceImageTags">
    <vt:lpwstr/>
  </property>
</Properties>
</file>